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rels" ContentType="application/vnd.openxmlformats-package.relationships+xml"/>
  <Default Extension="xml" ContentType="application/xml"/>
  <Default Extension="wdp" ContentType="image/vnd.ms-photo"/>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theme/themeOverride1.xml" ContentType="application/vnd.openxmlformats-officedocument.themeOverride+xml"/>
  <Override PartName="/ppt/charts/chart5.xml" ContentType="application/vnd.openxmlformats-officedocument.drawingml.chart+xml"/>
  <Override PartName="/ppt/theme/themeOverride2.xml" ContentType="application/vnd.openxmlformats-officedocument.themeOverride+xml"/>
  <Override PartName="/ppt/charts/chart6.xml" ContentType="application/vnd.openxmlformats-officedocument.drawingml.chart+xml"/>
  <Override PartName="/ppt/theme/themeOverride3.xml" ContentType="application/vnd.openxmlformats-officedocument.themeOverr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2" r:id="rId3"/>
  </p:sldMasterIdLst>
  <p:notesMasterIdLst>
    <p:notesMasterId r:id="rId20"/>
  </p:notesMasterIdLst>
  <p:handoutMasterIdLst>
    <p:handoutMasterId r:id="rId21"/>
  </p:handoutMasterIdLst>
  <p:sldIdLst>
    <p:sldId id="256" r:id="rId4"/>
    <p:sldId id="258" r:id="rId5"/>
    <p:sldId id="259" r:id="rId6"/>
    <p:sldId id="260" r:id="rId7"/>
    <p:sldId id="275" r:id="rId8"/>
    <p:sldId id="348" r:id="rId9"/>
    <p:sldId id="346" r:id="rId10"/>
    <p:sldId id="337" r:id="rId11"/>
    <p:sldId id="336" r:id="rId12"/>
    <p:sldId id="344" r:id="rId13"/>
    <p:sldId id="302" r:id="rId14"/>
    <p:sldId id="341" r:id="rId15"/>
    <p:sldId id="310" r:id="rId16"/>
    <p:sldId id="332" r:id="rId17"/>
    <p:sldId id="347" r:id="rId18"/>
    <p:sldId id="342" r:id="rId19"/>
  </p:sldIdLst>
  <p:sldSz cx="9144000" cy="6858000" type="screen4x3"/>
  <p:notesSz cx="6807200" cy="9939338"/>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CCFF"/>
    <a:srgbClr val="FFFFCC"/>
    <a:srgbClr val="CCCCFF"/>
    <a:srgbClr val="FF99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horzBarState="maximized">
    <p:restoredLeft sz="34587" autoAdjust="0"/>
    <p:restoredTop sz="86585" autoAdjust="0"/>
  </p:normalViewPr>
  <p:slideViewPr>
    <p:cSldViewPr>
      <p:cViewPr>
        <p:scale>
          <a:sx n="80" d="100"/>
          <a:sy n="80" d="100"/>
        </p:scale>
        <p:origin x="-858" y="-54"/>
      </p:cViewPr>
      <p:guideLst>
        <p:guide orient="horz" pos="2160"/>
        <p:guide pos="2880"/>
      </p:guideLst>
    </p:cSldViewPr>
  </p:slideViewPr>
  <p:outlineViewPr>
    <p:cViewPr>
      <p:scale>
        <a:sx n="33" d="100"/>
        <a:sy n="33" d="100"/>
      </p:scale>
      <p:origin x="0" y="7406"/>
    </p:cViewPr>
  </p:outlineViewPr>
  <p:notesTextViewPr>
    <p:cViewPr>
      <p:scale>
        <a:sx n="1" d="1"/>
        <a:sy n="1" d="1"/>
      </p:scale>
      <p:origin x="0" y="0"/>
    </p:cViewPr>
  </p:notesTextViewPr>
  <p:sorterViewPr>
    <p:cViewPr>
      <p:scale>
        <a:sx n="200" d="100"/>
        <a:sy n="200" d="100"/>
      </p:scale>
      <p:origin x="0" y="19632"/>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3" Type="http://schemas.openxmlformats.org/officeDocument/2006/relationships/slideMaster" Target="slideMasters/slideMaster3.xml"/><Relationship Id="rId21" Type="http://schemas.openxmlformats.org/officeDocument/2006/relationships/handoutMaster" Target="handoutMasters/handoutMaster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theme" Target="theme/theme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viewProps" Target="viewProps.xml"/><Relationship Id="rId10" Type="http://schemas.openxmlformats.org/officeDocument/2006/relationships/slide" Target="slides/slide7.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presProps" Target="presProps.xml"/></Relationships>
</file>

<file path=ppt/charts/_rels/chart1.xml.rels><?xml version="1.0" encoding="UTF-8" standalone="yes"?>
<Relationships xmlns="http://schemas.openxmlformats.org/package/2006/relationships"><Relationship Id="rId1" Type="http://schemas.openxmlformats.org/officeDocument/2006/relationships/oleObject" Target="file:///\\Zk00085a\&#20849;&#26377;&#12487;&#12540;&#12479;\crcc_only\&#12450;&#12472;&#12450;&#38738;&#23569;&#24180;&#20132;&#27969;&#20107;&#26989;\&#24195;&#22577;\ASEAN201408&#30330;&#34920;&#36039;&#26009;\&#21512;&#20307;&#29256;&#12288;&#20154;&#25968;&#32113;&#35336;&#65288;&#25505;&#25246;&#12398;&#12415;&#65289;_&#20462;&#27491;&#28168;&#12539;&#20870;&#12464;&#12521;&#12501;&#12388;&#12365;en.xls" TargetMode="External"/></Relationships>
</file>

<file path=ppt/charts/_rels/chart2.xml.rels><?xml version="1.0" encoding="UTF-8" standalone="yes"?>
<Relationships xmlns="http://schemas.openxmlformats.org/package/2006/relationships"><Relationship Id="rId1" Type="http://schemas.openxmlformats.org/officeDocument/2006/relationships/package" Target="../embeddings/JUST_Calc____(xlsx)1.xlsx"/></Relationships>
</file>

<file path=ppt/charts/_rels/chart3.xml.rels><?xml version="1.0" encoding="UTF-8" standalone="yes"?>
<Relationships xmlns="http://schemas.openxmlformats.org/package/2006/relationships"><Relationship Id="rId1" Type="http://schemas.openxmlformats.org/officeDocument/2006/relationships/package" Target="../embeddings/JUST_Calc____(xlsx)2.xlsx"/></Relationships>
</file>

<file path=ppt/charts/_rels/chart4.xml.rels><?xml version="1.0" encoding="UTF-8" standalone="yes"?>
<Relationships xmlns="http://schemas.openxmlformats.org/package/2006/relationships"><Relationship Id="rId2" Type="http://schemas.openxmlformats.org/officeDocument/2006/relationships/oleObject" Target="../embeddings/oleObject1.bin"/><Relationship Id="rId1" Type="http://schemas.openxmlformats.org/officeDocument/2006/relationships/themeOverride" Target="../theme/themeOverride1.xml"/></Relationships>
</file>

<file path=ppt/charts/_rels/chart5.xml.rels><?xml version="1.0" encoding="UTF-8" standalone="yes"?>
<Relationships xmlns="http://schemas.openxmlformats.org/package/2006/relationships"><Relationship Id="rId2" Type="http://schemas.openxmlformats.org/officeDocument/2006/relationships/oleObject" Target="../embeddings/oleObject2.bin"/><Relationship Id="rId1" Type="http://schemas.openxmlformats.org/officeDocument/2006/relationships/themeOverride" Target="../theme/themeOverride2.xml"/></Relationships>
</file>

<file path=ppt/charts/_rels/chart6.xml.rels><?xml version="1.0" encoding="UTF-8" standalone="yes"?>
<Relationships xmlns="http://schemas.openxmlformats.org/package/2006/relationships"><Relationship Id="rId2" Type="http://schemas.openxmlformats.org/officeDocument/2006/relationships/oleObject" Target="../embeddings/oleObject3.bin"/><Relationship Id="rId1" Type="http://schemas.openxmlformats.org/officeDocument/2006/relationships/themeOverride" Target="../theme/themeOverride3.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800"/>
            </a:pPr>
            <a:r>
              <a:rPr lang="en-US" altLang="ja-JP" sz="1800" baseline="0" dirty="0"/>
              <a:t>Total Number of Invitees by Country</a:t>
            </a:r>
            <a:r>
              <a:rPr lang="ja-JP" altLang="en-US" sz="1800" baseline="0" dirty="0"/>
              <a:t>･</a:t>
            </a:r>
            <a:r>
              <a:rPr lang="en-US" altLang="ja-JP" sz="1800" baseline="0" dirty="0"/>
              <a:t>Region</a:t>
            </a:r>
            <a:endParaRPr lang="ja-JP" altLang="en-US" sz="1800" dirty="0"/>
          </a:p>
        </c:rich>
      </c:tx>
      <c:layout/>
      <c:overlay val="0"/>
    </c:title>
    <c:autoTitleDeleted val="0"/>
    <c:plotArea>
      <c:layout/>
      <c:pieChart>
        <c:varyColors val="1"/>
        <c:dLbls>
          <c:showLegendKey val="0"/>
          <c:showVal val="0"/>
          <c:showCatName val="0"/>
          <c:showSerName val="0"/>
          <c:showPercent val="0"/>
          <c:showBubbleSize val="0"/>
          <c:showLeaderLines val="1"/>
        </c:dLbls>
        <c:firstSliceAng val="0"/>
      </c:pieChart>
      <c:spPr>
        <a:noFill/>
        <a:ln w="25400">
          <a:noFill/>
        </a:ln>
      </c:spPr>
    </c:plotArea>
    <c:plotVisOnly val="1"/>
    <c:dispBlanksAs val="gap"/>
    <c:showDLblsOverMax val="0"/>
  </c:chart>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dLbls>
          <c:showLegendKey val="0"/>
          <c:showVal val="0"/>
          <c:showCatName val="0"/>
          <c:showSerName val="0"/>
          <c:showPercent val="0"/>
          <c:showBubbleSize val="0"/>
          <c:showLeaderLines val="1"/>
        </c:dLbls>
        <c:firstSliceAng val="0"/>
      </c:pieChart>
      <c:spPr>
        <a:noFill/>
        <a:ln w="25400">
          <a:noFill/>
        </a:ln>
      </c:spPr>
    </c:plotArea>
    <c:plotVisOnly val="1"/>
    <c:dispBlanksAs val="gap"/>
    <c:showDLblsOverMax val="0"/>
  </c:chart>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10"/>
    </mc:Choice>
    <mc:Fallback>
      <c:style val="10"/>
    </mc:Fallback>
  </mc:AlternateContent>
  <c:chart>
    <c:title>
      <c:tx>
        <c:rich>
          <a:bodyPr/>
          <a:lstStyle/>
          <a:p>
            <a:pPr>
              <a:defRPr/>
            </a:pPr>
            <a:endParaRPr lang="ja-JP" dirty="0"/>
          </a:p>
        </c:rich>
      </c:tx>
      <c:layout>
        <c:manualLayout>
          <c:xMode val="edge"/>
          <c:yMode val="edge"/>
          <c:x val="0.73415182006053248"/>
          <c:y val="6.6028563868736692E-2"/>
        </c:manualLayout>
      </c:layout>
      <c:overlay val="0"/>
    </c:title>
    <c:autoTitleDeleted val="0"/>
    <c:plotArea>
      <c:layout/>
      <c:pieChart>
        <c:varyColors val="1"/>
        <c:dLbls>
          <c:showLegendKey val="0"/>
          <c:showVal val="0"/>
          <c:showCatName val="0"/>
          <c:showSerName val="0"/>
          <c:showPercent val="0"/>
          <c:showBubbleSize val="0"/>
          <c:showLeaderLines val="1"/>
        </c:dLbls>
        <c:firstSliceAng val="0"/>
      </c:pieChart>
    </c:plotArea>
    <c:plotVisOnly val="1"/>
    <c:dispBlanksAs val="gap"/>
    <c:showDLblsOverMax val="0"/>
  </c:chart>
  <c:spPr>
    <a:noFill/>
    <a:ln>
      <a:noFill/>
    </a:ln>
  </c:sp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26611364288879658"/>
          <c:y val="0.23147160999205216"/>
          <c:w val="0.48729686707573577"/>
          <c:h val="0.71332814872421579"/>
        </c:manualLayout>
      </c:layout>
      <c:pieChart>
        <c:varyColors val="1"/>
        <c:ser>
          <c:idx val="0"/>
          <c:order val="0"/>
          <c:dLbls>
            <c:dLbl>
              <c:idx val="0"/>
              <c:layout>
                <c:manualLayout>
                  <c:x val="0.20813535299611177"/>
                  <c:y val="-0.20516036986202413"/>
                </c:manualLayout>
              </c:layout>
              <c:tx>
                <c:rich>
                  <a:bodyPr/>
                  <a:lstStyle/>
                  <a:p>
                    <a:r>
                      <a:rPr lang="ja-JP" altLang="en-US" sz="1000"/>
                      <a:t>非常に満足
</a:t>
                    </a:r>
                    <a:r>
                      <a:rPr lang="en-US" altLang="ja-JP" sz="1000"/>
                      <a:t>92%</a:t>
                    </a:r>
                    <a:endParaRPr lang="en-US" altLang="ja-JP"/>
                  </a:p>
                </c:rich>
              </c:tx>
              <c:showLegendKey val="0"/>
              <c:showVal val="0"/>
              <c:showCatName val="1"/>
              <c:showSerName val="0"/>
              <c:showPercent val="1"/>
              <c:showBubbleSize val="0"/>
            </c:dLbl>
            <c:dLbl>
              <c:idx val="1"/>
              <c:layout>
                <c:manualLayout>
                  <c:x val="-0.19558166116332232"/>
                  <c:y val="0.29268649359854332"/>
                </c:manualLayout>
              </c:layout>
              <c:tx>
                <c:rich>
                  <a:bodyPr/>
                  <a:lstStyle/>
                  <a:p>
                    <a:r>
                      <a:rPr lang="ja-JP" altLang="en-US" sz="1000"/>
                      <a:t>比較的満足
</a:t>
                    </a:r>
                    <a:r>
                      <a:rPr lang="en-US" altLang="ja-JP" sz="1000"/>
                      <a:t>7%</a:t>
                    </a:r>
                    <a:endParaRPr lang="en-US" altLang="ja-JP"/>
                  </a:p>
                </c:rich>
              </c:tx>
              <c:showLegendKey val="0"/>
              <c:showVal val="0"/>
              <c:showCatName val="1"/>
              <c:showSerName val="0"/>
              <c:showPercent val="1"/>
              <c:showBubbleSize val="0"/>
            </c:dLbl>
            <c:dLbl>
              <c:idx val="2"/>
              <c:layout>
                <c:manualLayout>
                  <c:x val="-0.30771932943865887"/>
                  <c:y val="6.5176061586733211E-2"/>
                </c:manualLayout>
              </c:layout>
              <c:tx>
                <c:rich>
                  <a:bodyPr/>
                  <a:lstStyle/>
                  <a:p>
                    <a:r>
                      <a:rPr lang="ja-JP" altLang="en-US" sz="1000"/>
                      <a:t>平均的
</a:t>
                    </a:r>
                    <a:r>
                      <a:rPr lang="en-US" altLang="ja-JP" sz="1000"/>
                      <a:t>0%</a:t>
                    </a:r>
                    <a:endParaRPr lang="ja-JP" altLang="en-US"/>
                  </a:p>
                </c:rich>
              </c:tx>
              <c:showLegendKey val="0"/>
              <c:showVal val="0"/>
              <c:showCatName val="1"/>
              <c:showSerName val="0"/>
              <c:showPercent val="1"/>
              <c:showBubbleSize val="0"/>
            </c:dLbl>
            <c:dLbl>
              <c:idx val="3"/>
              <c:layout>
                <c:manualLayout>
                  <c:x val="-5.4445909429836799E-2"/>
                  <c:y val="2.2935779816513763E-2"/>
                </c:manualLayout>
              </c:layout>
              <c:tx>
                <c:rich>
                  <a:bodyPr/>
                  <a:lstStyle/>
                  <a:p>
                    <a:r>
                      <a:rPr lang="ja-JP" altLang="en-US" sz="1000"/>
                      <a:t>満足していない
</a:t>
                    </a:r>
                    <a:r>
                      <a:rPr lang="en-US" altLang="ja-JP" sz="1000"/>
                      <a:t>0%</a:t>
                    </a:r>
                    <a:endParaRPr lang="ja-JP" altLang="en-US"/>
                  </a:p>
                </c:rich>
              </c:tx>
              <c:showLegendKey val="0"/>
              <c:showVal val="0"/>
              <c:showCatName val="1"/>
              <c:showSerName val="0"/>
              <c:showPercent val="1"/>
              <c:showBubbleSize val="0"/>
            </c:dLbl>
            <c:dLbl>
              <c:idx val="4"/>
              <c:layout>
                <c:manualLayout>
                  <c:x val="0.23836328335723553"/>
                  <c:y val="2.4246189409810014E-2"/>
                </c:manualLayout>
              </c:layout>
              <c:showLegendKey val="0"/>
              <c:showVal val="0"/>
              <c:showCatName val="1"/>
              <c:showSerName val="0"/>
              <c:showPercent val="1"/>
              <c:showBubbleSize val="0"/>
            </c:dLbl>
            <c:txPr>
              <a:bodyPr/>
              <a:lstStyle/>
              <a:p>
                <a:pPr>
                  <a:defRPr sz="1000" baseline="0">
                    <a:ea typeface="ＭＳ Ｐゴシック" panose="020B0600070205080204" pitchFamily="50" charset="-128"/>
                  </a:defRPr>
                </a:pPr>
                <a:endParaRPr lang="ja-JP"/>
              </a:p>
            </c:txPr>
            <c:showLegendKey val="0"/>
            <c:showVal val="0"/>
            <c:showCatName val="1"/>
            <c:showSerName val="0"/>
            <c:showPercent val="1"/>
            <c:showBubbleSize val="0"/>
            <c:showLeaderLines val="1"/>
          </c:dLbls>
          <c:cat>
            <c:strRef>
              <c:f>'1) SSP参加の満足度と理由'!$B$3:$B$7</c:f>
              <c:strCache>
                <c:ptCount val="5"/>
                <c:pt idx="0">
                  <c:v>①非常に満足</c:v>
                </c:pt>
                <c:pt idx="1">
                  <c:v>②比較的満足</c:v>
                </c:pt>
                <c:pt idx="2">
                  <c:v>③平均的</c:v>
                </c:pt>
                <c:pt idx="3">
                  <c:v>④満足していない</c:v>
                </c:pt>
                <c:pt idx="4">
                  <c:v>無回答</c:v>
                </c:pt>
              </c:strCache>
            </c:strRef>
          </c:cat>
          <c:val>
            <c:numRef>
              <c:f>'1) SSP参加の満足度と理由'!$C$3:$C$7</c:f>
              <c:numCache>
                <c:formatCode>General</c:formatCode>
                <c:ptCount val="5"/>
                <c:pt idx="0">
                  <c:v>1156</c:v>
                </c:pt>
                <c:pt idx="1">
                  <c:v>85</c:v>
                </c:pt>
                <c:pt idx="2">
                  <c:v>3</c:v>
                </c:pt>
                <c:pt idx="3">
                  <c:v>0</c:v>
                </c:pt>
                <c:pt idx="4">
                  <c:v>8</c:v>
                </c:pt>
              </c:numCache>
            </c:numRef>
          </c:val>
        </c:ser>
        <c:dLbls>
          <c:showLegendKey val="0"/>
          <c:showVal val="0"/>
          <c:showCatName val="0"/>
          <c:showSerName val="0"/>
          <c:showPercent val="0"/>
          <c:showBubbleSize val="0"/>
          <c:showLeaderLines val="1"/>
        </c:dLbls>
        <c:firstSliceAng val="0"/>
      </c:pieChart>
    </c:plotArea>
    <c:plotVisOnly val="1"/>
    <c:dispBlanksAs val="gap"/>
    <c:showDLblsOverMax val="0"/>
  </c:chart>
  <c:spPr>
    <a:ln>
      <a:solidFill>
        <a:srgbClr val="4F81BD"/>
      </a:solidFill>
    </a:ln>
  </c:spPr>
  <c:externalData r:id="rId2">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25633444385915705"/>
          <c:y val="0.15318368592219458"/>
          <c:w val="0.51629098056921863"/>
          <c:h val="0.73485274357193398"/>
        </c:manualLayout>
      </c:layout>
      <c:pieChart>
        <c:varyColors val="1"/>
        <c:ser>
          <c:idx val="0"/>
          <c:order val="0"/>
          <c:dLbls>
            <c:dLbl>
              <c:idx val="0"/>
              <c:layout>
                <c:manualLayout>
                  <c:x val="0.14636205878261743"/>
                  <c:y val="-0.12036273701566365"/>
                </c:manualLayout>
              </c:layout>
              <c:showLegendKey val="0"/>
              <c:showVal val="0"/>
              <c:showCatName val="1"/>
              <c:showSerName val="0"/>
              <c:showPercent val="1"/>
              <c:showBubbleSize val="0"/>
            </c:dLbl>
            <c:dLbl>
              <c:idx val="1"/>
              <c:layout>
                <c:manualLayout>
                  <c:x val="-0.17809341747284146"/>
                  <c:y val="0.49244516147035594"/>
                </c:manualLayout>
              </c:layout>
              <c:showLegendKey val="0"/>
              <c:showVal val="0"/>
              <c:showCatName val="1"/>
              <c:showSerName val="0"/>
              <c:showPercent val="1"/>
              <c:showBubbleSize val="0"/>
            </c:dLbl>
            <c:dLbl>
              <c:idx val="2"/>
              <c:layout>
                <c:manualLayout>
                  <c:x val="-0.2970208849970768"/>
                  <c:y val="4.1208800123042335E-3"/>
                </c:manualLayout>
              </c:layout>
              <c:showLegendKey val="0"/>
              <c:showVal val="0"/>
              <c:showCatName val="1"/>
              <c:showSerName val="0"/>
              <c:showPercent val="1"/>
              <c:showBubbleSize val="0"/>
            </c:dLbl>
            <c:dLbl>
              <c:idx val="3"/>
              <c:layout>
                <c:manualLayout>
                  <c:x val="0.26868262812228383"/>
                  <c:y val="4.3269240129194454E-2"/>
                </c:manualLayout>
              </c:layout>
              <c:showLegendKey val="0"/>
              <c:showVal val="0"/>
              <c:showCatName val="1"/>
              <c:showSerName val="0"/>
              <c:showPercent val="1"/>
              <c:showBubbleSize val="0"/>
            </c:dLbl>
            <c:numFmt formatCode="0.0%" sourceLinked="0"/>
            <c:txPr>
              <a:bodyPr/>
              <a:lstStyle/>
              <a:p>
                <a:pPr>
                  <a:defRPr sz="1000">
                    <a:latin typeface="ＭＳ Ｐゴシック" panose="020B0600070205080204" pitchFamily="50" charset="-128"/>
                    <a:ea typeface="ＭＳ Ｐゴシック" panose="020B0600070205080204" pitchFamily="50" charset="-128"/>
                  </a:defRPr>
                </a:pPr>
                <a:endParaRPr lang="ja-JP"/>
              </a:p>
            </c:txPr>
            <c:showLegendKey val="0"/>
            <c:showVal val="0"/>
            <c:showCatName val="1"/>
            <c:showSerName val="0"/>
            <c:showPercent val="1"/>
            <c:showBubbleSize val="0"/>
            <c:showLeaderLines val="1"/>
          </c:dLbls>
          <c:cat>
            <c:strRef>
              <c:f>'6) 再度の訪日の希望'!$B$2:$B$5</c:f>
              <c:strCache>
                <c:ptCount val="4"/>
                <c:pt idx="0">
                  <c:v>①強く思う</c:v>
                </c:pt>
                <c:pt idx="1">
                  <c:v>②思う</c:v>
                </c:pt>
                <c:pt idx="2">
                  <c:v>③特にそうは思わない</c:v>
                </c:pt>
                <c:pt idx="3">
                  <c:v>無回答</c:v>
                </c:pt>
              </c:strCache>
            </c:strRef>
          </c:cat>
          <c:val>
            <c:numRef>
              <c:f>'6) 再度の訪日の希望'!$C$2:$C$5</c:f>
              <c:numCache>
                <c:formatCode>General</c:formatCode>
                <c:ptCount val="4"/>
                <c:pt idx="0">
                  <c:v>1048</c:v>
                </c:pt>
                <c:pt idx="1">
                  <c:v>202</c:v>
                </c:pt>
                <c:pt idx="2">
                  <c:v>1</c:v>
                </c:pt>
                <c:pt idx="3">
                  <c:v>1</c:v>
                </c:pt>
              </c:numCache>
            </c:numRef>
          </c:val>
        </c:ser>
        <c:dLbls>
          <c:showLegendKey val="0"/>
          <c:showVal val="0"/>
          <c:showCatName val="0"/>
          <c:showSerName val="0"/>
          <c:showPercent val="0"/>
          <c:showBubbleSize val="0"/>
          <c:showLeaderLines val="1"/>
        </c:dLbls>
        <c:firstSliceAng val="0"/>
      </c:pieChart>
    </c:plotArea>
    <c:plotVisOnly val="1"/>
    <c:dispBlanksAs val="gap"/>
    <c:showDLblsOverMax val="0"/>
  </c:chart>
  <c:spPr>
    <a:ln>
      <a:solidFill>
        <a:srgbClr val="4F81BD"/>
      </a:solidFill>
    </a:ln>
  </c:spPr>
  <c:externalData r:id="rId2">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pieChart>
        <c:varyColors val="1"/>
        <c:ser>
          <c:idx val="0"/>
          <c:order val="0"/>
          <c:dLbls>
            <c:dLbl>
              <c:idx val="0"/>
              <c:layout>
                <c:manualLayout>
                  <c:x val="-3.0508814408162999E-2"/>
                  <c:y val="0.2129365446966188"/>
                </c:manualLayout>
              </c:layout>
              <c:tx>
                <c:rich>
                  <a:bodyPr/>
                  <a:lstStyle/>
                  <a:p>
                    <a:r>
                      <a:rPr lang="ja-JP" altLang="en-US" sz="1000"/>
                      <a:t>留学生
</a:t>
                    </a:r>
                    <a:r>
                      <a:rPr lang="en-US" altLang="ja-JP" sz="1000"/>
                      <a:t>52%</a:t>
                    </a:r>
                    <a:endParaRPr lang="en-US" altLang="ja-JP"/>
                  </a:p>
                </c:rich>
              </c:tx>
              <c:showLegendKey val="0"/>
              <c:showVal val="0"/>
              <c:showCatName val="1"/>
              <c:showSerName val="0"/>
              <c:showPercent val="1"/>
              <c:showBubbleSize val="0"/>
            </c:dLbl>
            <c:dLbl>
              <c:idx val="1"/>
              <c:layout>
                <c:manualLayout>
                  <c:x val="-3.0719566121267434E-2"/>
                  <c:y val="-6.5742241778601208E-3"/>
                </c:manualLayout>
              </c:layout>
              <c:tx>
                <c:rich>
                  <a:bodyPr/>
                  <a:lstStyle/>
                  <a:p>
                    <a:r>
                      <a:rPr lang="ja-JP" altLang="en-US" sz="1000"/>
                      <a:t>研究者
</a:t>
                    </a:r>
                    <a:r>
                      <a:rPr lang="en-US" altLang="ja-JP" sz="1000"/>
                      <a:t>31%</a:t>
                    </a:r>
                    <a:endParaRPr lang="en-US" altLang="ja-JP"/>
                  </a:p>
                </c:rich>
              </c:tx>
              <c:showLegendKey val="0"/>
              <c:showVal val="0"/>
              <c:showCatName val="1"/>
              <c:showSerName val="0"/>
              <c:showPercent val="1"/>
              <c:showBubbleSize val="0"/>
            </c:dLbl>
            <c:dLbl>
              <c:idx val="2"/>
              <c:layout/>
              <c:tx>
                <c:rich>
                  <a:bodyPr/>
                  <a:lstStyle/>
                  <a:p>
                    <a:r>
                      <a:rPr lang="ja-JP" altLang="en-US" sz="1000"/>
                      <a:t>企業従業員
</a:t>
                    </a:r>
                    <a:r>
                      <a:rPr lang="en-US" altLang="ja-JP" sz="1000"/>
                      <a:t>6%</a:t>
                    </a:r>
                    <a:endParaRPr lang="en-US" altLang="ja-JP"/>
                  </a:p>
                </c:rich>
              </c:tx>
              <c:showLegendKey val="0"/>
              <c:showVal val="0"/>
              <c:showCatName val="1"/>
              <c:showSerName val="0"/>
              <c:showPercent val="1"/>
              <c:showBubbleSize val="0"/>
            </c:dLbl>
            <c:dLbl>
              <c:idx val="3"/>
              <c:layout/>
              <c:tx>
                <c:rich>
                  <a:bodyPr/>
                  <a:lstStyle/>
                  <a:p>
                    <a:r>
                      <a:rPr lang="ja-JP" altLang="en-US" sz="1000"/>
                      <a:t>その他
</a:t>
                    </a:r>
                    <a:r>
                      <a:rPr lang="en-US" altLang="ja-JP" sz="1000"/>
                      <a:t>11%</a:t>
                    </a:r>
                    <a:endParaRPr lang="en-US" altLang="ja-JP"/>
                  </a:p>
                </c:rich>
              </c:tx>
              <c:showLegendKey val="0"/>
              <c:showVal val="0"/>
              <c:showCatName val="1"/>
              <c:showSerName val="0"/>
              <c:showPercent val="1"/>
              <c:showBubbleSize val="0"/>
            </c:dLbl>
            <c:txPr>
              <a:bodyPr/>
              <a:lstStyle/>
              <a:p>
                <a:pPr>
                  <a:defRPr sz="1000">
                    <a:latin typeface="ＭＳ Ｐゴシック" panose="020B0600070205080204" pitchFamily="50" charset="-128"/>
                    <a:ea typeface="ＭＳ Ｐゴシック" panose="020B0600070205080204" pitchFamily="50" charset="-128"/>
                  </a:defRPr>
                </a:pPr>
                <a:endParaRPr lang="ja-JP"/>
              </a:p>
            </c:txPr>
            <c:showLegendKey val="0"/>
            <c:showVal val="0"/>
            <c:showCatName val="1"/>
            <c:showSerName val="0"/>
            <c:showPercent val="1"/>
            <c:showBubbleSize val="0"/>
            <c:showLeaderLines val="1"/>
          </c:dLbls>
          <c:cat>
            <c:strRef>
              <c:f>'7) 再度の訪日の形態'!$B$3:$B$7</c:f>
              <c:strCache>
                <c:ptCount val="5"/>
                <c:pt idx="0">
                  <c:v>①留学生</c:v>
                </c:pt>
                <c:pt idx="1">
                  <c:v>②研究者</c:v>
                </c:pt>
                <c:pt idx="2">
                  <c:v>③企業従業員</c:v>
                </c:pt>
                <c:pt idx="3">
                  <c:v>④その他</c:v>
                </c:pt>
                <c:pt idx="4">
                  <c:v>無回答</c:v>
                </c:pt>
              </c:strCache>
            </c:strRef>
          </c:cat>
          <c:val>
            <c:numRef>
              <c:f>'7) 再度の訪日の形態'!$C$3:$C$7</c:f>
              <c:numCache>
                <c:formatCode>General</c:formatCode>
                <c:ptCount val="5"/>
                <c:pt idx="0">
                  <c:v>648</c:v>
                </c:pt>
                <c:pt idx="1">
                  <c:v>387</c:v>
                </c:pt>
                <c:pt idx="2">
                  <c:v>76</c:v>
                </c:pt>
                <c:pt idx="3">
                  <c:v>134</c:v>
                </c:pt>
                <c:pt idx="4">
                  <c:v>7</c:v>
                </c:pt>
              </c:numCache>
            </c:numRef>
          </c:val>
        </c:ser>
        <c:dLbls>
          <c:showLegendKey val="0"/>
          <c:showVal val="0"/>
          <c:showCatName val="0"/>
          <c:showSerName val="0"/>
          <c:showPercent val="0"/>
          <c:showBubbleSize val="0"/>
          <c:showLeaderLines val="1"/>
        </c:dLbls>
        <c:firstSliceAng val="0"/>
      </c:pieChart>
    </c:plotArea>
    <c:plotVisOnly val="1"/>
    <c:dispBlanksAs val="gap"/>
    <c:showDLblsOverMax val="0"/>
  </c:chart>
  <c:spPr>
    <a:ln>
      <a:solidFill>
        <a:srgbClr val="4F81BD"/>
      </a:solidFill>
    </a:ln>
  </c:spPr>
  <c:externalData r:id="rId2">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49787" cy="496966"/>
          </a:xfrm>
          <a:prstGeom prst="rect">
            <a:avLst/>
          </a:prstGeom>
        </p:spPr>
        <p:txBody>
          <a:bodyPr vert="horz" lIns="93351" tIns="46676" rIns="93351" bIns="46676" rtlCol="0"/>
          <a:lstStyle>
            <a:lvl1pPr algn="l">
              <a:defRPr sz="1200"/>
            </a:lvl1pPr>
          </a:lstStyle>
          <a:p>
            <a:endParaRPr kumimoji="1" lang="ja-JP" altLang="en-US"/>
          </a:p>
        </p:txBody>
      </p:sp>
      <p:sp>
        <p:nvSpPr>
          <p:cNvPr id="3" name="日付プレースホルダー 2"/>
          <p:cNvSpPr>
            <a:spLocks noGrp="1"/>
          </p:cNvSpPr>
          <p:nvPr>
            <p:ph type="dt" sz="quarter" idx="1"/>
          </p:nvPr>
        </p:nvSpPr>
        <p:spPr>
          <a:xfrm>
            <a:off x="3855838" y="0"/>
            <a:ext cx="2949787" cy="496966"/>
          </a:xfrm>
          <a:prstGeom prst="rect">
            <a:avLst/>
          </a:prstGeom>
        </p:spPr>
        <p:txBody>
          <a:bodyPr vert="horz" lIns="93351" tIns="46676" rIns="93351" bIns="46676" rtlCol="0"/>
          <a:lstStyle>
            <a:lvl1pPr algn="r">
              <a:defRPr sz="1200"/>
            </a:lvl1pPr>
          </a:lstStyle>
          <a:p>
            <a:fld id="{176BBE43-7A39-40FA-8AED-5299A1B52E52}" type="datetimeFigureOut">
              <a:rPr kumimoji="1" lang="ja-JP" altLang="en-US" smtClean="0"/>
              <a:t>2016/6/28</a:t>
            </a:fld>
            <a:endParaRPr kumimoji="1" lang="ja-JP" altLang="en-US"/>
          </a:p>
        </p:txBody>
      </p:sp>
      <p:sp>
        <p:nvSpPr>
          <p:cNvPr id="4" name="フッター プレースホルダー 3"/>
          <p:cNvSpPr>
            <a:spLocks noGrp="1"/>
          </p:cNvSpPr>
          <p:nvPr>
            <p:ph type="ftr" sz="quarter" idx="2"/>
          </p:nvPr>
        </p:nvSpPr>
        <p:spPr>
          <a:xfrm>
            <a:off x="0" y="9440647"/>
            <a:ext cx="2949787" cy="496966"/>
          </a:xfrm>
          <a:prstGeom prst="rect">
            <a:avLst/>
          </a:prstGeom>
        </p:spPr>
        <p:txBody>
          <a:bodyPr vert="horz" lIns="93351" tIns="46676" rIns="93351" bIns="46676" rtlCol="0" anchor="b"/>
          <a:lstStyle>
            <a:lvl1pPr algn="l">
              <a:defRPr sz="1200"/>
            </a:lvl1pPr>
          </a:lstStyle>
          <a:p>
            <a:endParaRPr kumimoji="1" lang="ja-JP" altLang="en-US"/>
          </a:p>
        </p:txBody>
      </p:sp>
      <p:sp>
        <p:nvSpPr>
          <p:cNvPr id="5" name="スライド番号プレースホルダー 4"/>
          <p:cNvSpPr>
            <a:spLocks noGrp="1"/>
          </p:cNvSpPr>
          <p:nvPr>
            <p:ph type="sldNum" sz="quarter" idx="3"/>
          </p:nvPr>
        </p:nvSpPr>
        <p:spPr>
          <a:xfrm>
            <a:off x="3855838" y="9440647"/>
            <a:ext cx="2949787" cy="496966"/>
          </a:xfrm>
          <a:prstGeom prst="rect">
            <a:avLst/>
          </a:prstGeom>
        </p:spPr>
        <p:txBody>
          <a:bodyPr vert="horz" lIns="93351" tIns="46676" rIns="93351" bIns="46676" rtlCol="0" anchor="b"/>
          <a:lstStyle>
            <a:lvl1pPr algn="r">
              <a:defRPr sz="1200"/>
            </a:lvl1pPr>
          </a:lstStyle>
          <a:p>
            <a:fld id="{0DABD8E4-122F-4C94-801C-39B657930845}" type="slidenum">
              <a:rPr kumimoji="1" lang="ja-JP" altLang="en-US" smtClean="0"/>
              <a:t>‹#›</a:t>
            </a:fld>
            <a:endParaRPr kumimoji="1" lang="ja-JP" altLang="en-US"/>
          </a:p>
        </p:txBody>
      </p:sp>
    </p:spTree>
    <p:extLst>
      <p:ext uri="{BB962C8B-B14F-4D97-AF65-F5344CB8AC3E}">
        <p14:creationId xmlns:p14="http://schemas.microsoft.com/office/powerpoint/2010/main" val="379753553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1" y="0"/>
            <a:ext cx="2949244" cy="497532"/>
          </a:xfrm>
          <a:prstGeom prst="rect">
            <a:avLst/>
          </a:prstGeom>
        </p:spPr>
        <p:txBody>
          <a:bodyPr vert="horz" lIns="93351" tIns="46676" rIns="93351" bIns="46676" rtlCol="0"/>
          <a:lstStyle>
            <a:lvl1pPr algn="l">
              <a:defRPr sz="1200"/>
            </a:lvl1pPr>
          </a:lstStyle>
          <a:p>
            <a:endParaRPr kumimoji="1" lang="ja-JP" altLang="en-US"/>
          </a:p>
        </p:txBody>
      </p:sp>
      <p:sp>
        <p:nvSpPr>
          <p:cNvPr id="3" name="日付プレースホルダー 2"/>
          <p:cNvSpPr>
            <a:spLocks noGrp="1"/>
          </p:cNvSpPr>
          <p:nvPr>
            <p:ph type="dt" idx="1"/>
          </p:nvPr>
        </p:nvSpPr>
        <p:spPr>
          <a:xfrm>
            <a:off x="3856328" y="0"/>
            <a:ext cx="2949244" cy="497532"/>
          </a:xfrm>
          <a:prstGeom prst="rect">
            <a:avLst/>
          </a:prstGeom>
        </p:spPr>
        <p:txBody>
          <a:bodyPr vert="horz" lIns="93351" tIns="46676" rIns="93351" bIns="46676" rtlCol="0"/>
          <a:lstStyle>
            <a:lvl1pPr algn="r">
              <a:defRPr sz="1200"/>
            </a:lvl1pPr>
          </a:lstStyle>
          <a:p>
            <a:fld id="{8EDA4AD3-BCC4-4D53-83F6-3B0F316DC4E4}" type="datetimeFigureOut">
              <a:rPr kumimoji="1" lang="ja-JP" altLang="en-US" smtClean="0"/>
              <a:t>2016/6/28</a:t>
            </a:fld>
            <a:endParaRPr kumimoji="1" lang="ja-JP" altLang="en-US"/>
          </a:p>
        </p:txBody>
      </p:sp>
      <p:sp>
        <p:nvSpPr>
          <p:cNvPr id="4" name="スライド イメージ プレースホルダー 3"/>
          <p:cNvSpPr>
            <a:spLocks noGrp="1" noRot="1" noChangeAspect="1"/>
          </p:cNvSpPr>
          <p:nvPr>
            <p:ph type="sldImg" idx="2"/>
          </p:nvPr>
        </p:nvSpPr>
        <p:spPr>
          <a:xfrm>
            <a:off x="917575" y="744538"/>
            <a:ext cx="4972050" cy="3729037"/>
          </a:xfrm>
          <a:prstGeom prst="rect">
            <a:avLst/>
          </a:prstGeom>
          <a:noFill/>
          <a:ln w="12700">
            <a:solidFill>
              <a:prstClr val="black"/>
            </a:solidFill>
          </a:ln>
        </p:spPr>
        <p:txBody>
          <a:bodyPr vert="horz" lIns="93351" tIns="46676" rIns="93351" bIns="46676" rtlCol="0" anchor="ctr"/>
          <a:lstStyle/>
          <a:p>
            <a:endParaRPr lang="ja-JP" altLang="en-US"/>
          </a:p>
        </p:txBody>
      </p:sp>
      <p:sp>
        <p:nvSpPr>
          <p:cNvPr id="5" name="ノート プレースホルダー 4"/>
          <p:cNvSpPr>
            <a:spLocks noGrp="1"/>
          </p:cNvSpPr>
          <p:nvPr>
            <p:ph type="body" sz="quarter" idx="3"/>
          </p:nvPr>
        </p:nvSpPr>
        <p:spPr>
          <a:xfrm>
            <a:off x="680720" y="4721711"/>
            <a:ext cx="5445760" cy="4472944"/>
          </a:xfrm>
          <a:prstGeom prst="rect">
            <a:avLst/>
          </a:prstGeom>
        </p:spPr>
        <p:txBody>
          <a:bodyPr vert="horz" lIns="93351" tIns="46676" rIns="93351" bIns="46676" rtlCol="0"/>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6" name="フッター プレースホルダー 5"/>
          <p:cNvSpPr>
            <a:spLocks noGrp="1"/>
          </p:cNvSpPr>
          <p:nvPr>
            <p:ph type="ftr" sz="quarter" idx="4"/>
          </p:nvPr>
        </p:nvSpPr>
        <p:spPr>
          <a:xfrm>
            <a:off x="1" y="9440190"/>
            <a:ext cx="2949244" cy="497532"/>
          </a:xfrm>
          <a:prstGeom prst="rect">
            <a:avLst/>
          </a:prstGeom>
        </p:spPr>
        <p:txBody>
          <a:bodyPr vert="horz" lIns="93351" tIns="46676" rIns="93351" bIns="46676"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56328" y="9440190"/>
            <a:ext cx="2949244" cy="497532"/>
          </a:xfrm>
          <a:prstGeom prst="rect">
            <a:avLst/>
          </a:prstGeom>
        </p:spPr>
        <p:txBody>
          <a:bodyPr vert="horz" lIns="93351" tIns="46676" rIns="93351" bIns="46676" rtlCol="0" anchor="b"/>
          <a:lstStyle>
            <a:lvl1pPr algn="r">
              <a:defRPr sz="1200"/>
            </a:lvl1pPr>
          </a:lstStyle>
          <a:p>
            <a:fld id="{2C7428F0-0276-4AB4-A2F0-EFCAD08BAD8F}" type="slidenum">
              <a:rPr kumimoji="1" lang="ja-JP" altLang="en-US" smtClean="0"/>
              <a:t>‹#›</a:t>
            </a:fld>
            <a:endParaRPr kumimoji="1" lang="ja-JP" altLang="en-US"/>
          </a:p>
        </p:txBody>
      </p:sp>
    </p:spTree>
    <p:extLst>
      <p:ext uri="{BB962C8B-B14F-4D97-AF65-F5344CB8AC3E}">
        <p14:creationId xmlns:p14="http://schemas.microsoft.com/office/powerpoint/2010/main" val="3106812351"/>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2C7428F0-0276-4AB4-A2F0-EFCAD08BAD8F}" type="slidenum">
              <a:rPr kumimoji="1" lang="ja-JP" altLang="en-US" smtClean="0"/>
              <a:t>1</a:t>
            </a:fld>
            <a:endParaRPr kumimoji="1" lang="ja-JP" altLang="en-US"/>
          </a:p>
        </p:txBody>
      </p:sp>
    </p:spTree>
    <p:extLst>
      <p:ext uri="{BB962C8B-B14F-4D97-AF65-F5344CB8AC3E}">
        <p14:creationId xmlns:p14="http://schemas.microsoft.com/office/powerpoint/2010/main" val="309135810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2C7428F0-0276-4AB4-A2F0-EFCAD08BAD8F}" type="slidenum">
              <a:rPr kumimoji="1" lang="ja-JP" altLang="en-US" smtClean="0"/>
              <a:t>13</a:t>
            </a:fld>
            <a:endParaRPr kumimoji="1" lang="ja-JP" altLang="en-US"/>
          </a:p>
        </p:txBody>
      </p:sp>
    </p:spTree>
    <p:extLst>
      <p:ext uri="{BB962C8B-B14F-4D97-AF65-F5344CB8AC3E}">
        <p14:creationId xmlns:p14="http://schemas.microsoft.com/office/powerpoint/2010/main" val="80514206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2C7428F0-0276-4AB4-A2F0-EFCAD08BAD8F}" type="slidenum">
              <a:rPr kumimoji="1" lang="ja-JP" altLang="en-US" smtClean="0"/>
              <a:t>16</a:t>
            </a:fld>
            <a:endParaRPr kumimoji="1" lang="ja-JP" altLang="en-US"/>
          </a:p>
        </p:txBody>
      </p:sp>
    </p:spTree>
    <p:extLst>
      <p:ext uri="{BB962C8B-B14F-4D97-AF65-F5344CB8AC3E}">
        <p14:creationId xmlns:p14="http://schemas.microsoft.com/office/powerpoint/2010/main" val="80514206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kumimoji="1" lang="ja-JP" altLang="en-US" smtClean="0"/>
              <a:t>マスター タイトルの書式設定</a:t>
            </a:r>
            <a:endParaRPr kumimoji="1" lang="ja-JP" altLang="en-US"/>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smtClean="0"/>
              <a:t>マスター サブタイトルの書式設定</a:t>
            </a:r>
            <a:endParaRPr kumimoji="1" lang="ja-JP" altLang="en-US"/>
          </a:p>
        </p:txBody>
      </p:sp>
      <p:sp>
        <p:nvSpPr>
          <p:cNvPr id="4" name="日付プレースホルダー 3"/>
          <p:cNvSpPr>
            <a:spLocks noGrp="1"/>
          </p:cNvSpPr>
          <p:nvPr>
            <p:ph type="dt" sz="half" idx="10"/>
          </p:nvPr>
        </p:nvSpPr>
        <p:spPr/>
        <p:txBody>
          <a:bodyPr/>
          <a:lstStyle/>
          <a:p>
            <a:fld id="{E0DC6FC6-0E84-483C-8261-5061B06B5C3D}" type="datetime1">
              <a:rPr kumimoji="1" lang="ja-JP" altLang="en-US" smtClean="0"/>
              <a:t>2016/6/28</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CA642128-72FB-424E-9BB4-D20EF38568C4}" type="slidenum">
              <a:rPr kumimoji="1" lang="ja-JP" altLang="en-US" smtClean="0"/>
              <a:t>‹#›</a:t>
            </a:fld>
            <a:endParaRPr kumimoji="1" lang="ja-JP" altLang="en-US"/>
          </a:p>
        </p:txBody>
      </p:sp>
    </p:spTree>
    <p:extLst>
      <p:ext uri="{BB962C8B-B14F-4D97-AF65-F5344CB8AC3E}">
        <p14:creationId xmlns:p14="http://schemas.microsoft.com/office/powerpoint/2010/main" val="328991573"/>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9CFB91F3-E400-45D9-B736-9A1C88A4D2C9}" type="datetime1">
              <a:rPr kumimoji="1" lang="ja-JP" altLang="en-US" smtClean="0"/>
              <a:t>2016/6/28</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CA642128-72FB-424E-9BB4-D20EF38568C4}" type="slidenum">
              <a:rPr kumimoji="1" lang="ja-JP" altLang="en-US" smtClean="0"/>
              <a:t>‹#›</a:t>
            </a:fld>
            <a:endParaRPr kumimoji="1" lang="ja-JP" altLang="en-US"/>
          </a:p>
        </p:txBody>
      </p:sp>
    </p:spTree>
    <p:extLst>
      <p:ext uri="{BB962C8B-B14F-4D97-AF65-F5344CB8AC3E}">
        <p14:creationId xmlns:p14="http://schemas.microsoft.com/office/powerpoint/2010/main" val="139365826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a:xfrm>
            <a:off x="457200" y="274638"/>
            <a:ext cx="6019800" cy="5851525"/>
          </a:xfrm>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0B4D6813-67F2-483B-B21F-7320FB2526F9}" type="datetime1">
              <a:rPr kumimoji="1" lang="ja-JP" altLang="en-US" smtClean="0"/>
              <a:t>2016/6/28</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CA642128-72FB-424E-9BB4-D20EF38568C4}" type="slidenum">
              <a:rPr kumimoji="1" lang="ja-JP" altLang="en-US" smtClean="0"/>
              <a:t>‹#›</a:t>
            </a:fld>
            <a:endParaRPr kumimoji="1" lang="ja-JP" altLang="en-US"/>
          </a:p>
        </p:txBody>
      </p:sp>
    </p:spTree>
    <p:extLst>
      <p:ext uri="{BB962C8B-B14F-4D97-AF65-F5344CB8AC3E}">
        <p14:creationId xmlns:p14="http://schemas.microsoft.com/office/powerpoint/2010/main" val="3755385526"/>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kumimoji="1" lang="ja-JP" altLang="en-US" smtClean="0"/>
              <a:t>マスター タイトルの書式設定</a:t>
            </a:r>
            <a:endParaRPr kumimoji="1" lang="ja-JP" altLang="en-US"/>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smtClean="0"/>
              <a:t>マスター サブタイトルの書式設定</a:t>
            </a:r>
            <a:endParaRPr kumimoji="1" lang="ja-JP" altLang="en-US"/>
          </a:p>
        </p:txBody>
      </p:sp>
      <p:sp>
        <p:nvSpPr>
          <p:cNvPr id="4" name="日付プレースホルダー 3"/>
          <p:cNvSpPr>
            <a:spLocks noGrp="1"/>
          </p:cNvSpPr>
          <p:nvPr>
            <p:ph type="dt" sz="half" idx="10"/>
          </p:nvPr>
        </p:nvSpPr>
        <p:spPr/>
        <p:txBody>
          <a:bodyPr/>
          <a:lstStyle/>
          <a:p>
            <a:fld id="{5D0BEC6F-CC0D-4E4E-8242-22BD605C6231}" type="datetime1">
              <a:rPr lang="ja-JP" altLang="en-US" smtClean="0">
                <a:solidFill>
                  <a:prstClr val="black">
                    <a:tint val="75000"/>
                  </a:prstClr>
                </a:solidFill>
              </a:rPr>
              <a:t>2016/6/28</a:t>
            </a:fld>
            <a:endParaRPr lang="ja-JP" altLang="en-US" dirty="0">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dirty="0">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CA642128-72FB-424E-9BB4-D20EF38568C4}" type="slidenum">
              <a:rPr lang="ja-JP" altLang="en-US" smtClean="0">
                <a:solidFill>
                  <a:prstClr val="black">
                    <a:tint val="75000"/>
                  </a:prstClr>
                </a:solidFill>
              </a:rPr>
              <a:pPr/>
              <a:t>‹#›</a:t>
            </a:fld>
            <a:endParaRPr lang="ja-JP" altLang="en-US" dirty="0">
              <a:solidFill>
                <a:prstClr val="black">
                  <a:tint val="75000"/>
                </a:prstClr>
              </a:solidFill>
            </a:endParaRPr>
          </a:p>
        </p:txBody>
      </p:sp>
    </p:spTree>
    <p:extLst>
      <p:ext uri="{BB962C8B-B14F-4D97-AF65-F5344CB8AC3E}">
        <p14:creationId xmlns:p14="http://schemas.microsoft.com/office/powerpoint/2010/main" val="141020009"/>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p:txBody>
          <a:bodyPr/>
          <a:lstStyle/>
          <a:p>
            <a:pPr lvl="0"/>
            <a:r>
              <a:rPr kumimoji="1" lang="ja-JP" altLang="en-US" dirty="0" smtClean="0"/>
              <a:t>マスター テキストの書式設定</a:t>
            </a:r>
          </a:p>
          <a:p>
            <a:pPr lvl="1"/>
            <a:r>
              <a:rPr kumimoji="1" lang="ja-JP" altLang="en-US" dirty="0" smtClean="0"/>
              <a:t>第 </a:t>
            </a:r>
            <a:r>
              <a:rPr kumimoji="1" lang="en-US" altLang="ja-JP" dirty="0" smtClean="0"/>
              <a:t>2 </a:t>
            </a:r>
            <a:r>
              <a:rPr kumimoji="1" lang="ja-JP" altLang="en-US" dirty="0" smtClean="0"/>
              <a:t>レベル</a:t>
            </a:r>
          </a:p>
          <a:p>
            <a:pPr lvl="2"/>
            <a:r>
              <a:rPr kumimoji="1" lang="ja-JP" altLang="en-US" dirty="0" smtClean="0"/>
              <a:t>第 </a:t>
            </a:r>
            <a:r>
              <a:rPr kumimoji="1" lang="en-US" altLang="ja-JP" dirty="0" smtClean="0"/>
              <a:t>3 </a:t>
            </a:r>
            <a:r>
              <a:rPr kumimoji="1" lang="ja-JP" altLang="en-US" dirty="0" smtClean="0"/>
              <a:t>レベル</a:t>
            </a:r>
          </a:p>
          <a:p>
            <a:pPr lvl="3"/>
            <a:r>
              <a:rPr kumimoji="1" lang="ja-JP" altLang="en-US" dirty="0" smtClean="0"/>
              <a:t>第 </a:t>
            </a:r>
            <a:r>
              <a:rPr kumimoji="1" lang="en-US" altLang="ja-JP" dirty="0" smtClean="0"/>
              <a:t>4 </a:t>
            </a:r>
            <a:r>
              <a:rPr kumimoji="1" lang="ja-JP" altLang="en-US" dirty="0" smtClean="0"/>
              <a:t>レベル</a:t>
            </a:r>
          </a:p>
          <a:p>
            <a:pPr lvl="4"/>
            <a:r>
              <a:rPr kumimoji="1" lang="ja-JP" altLang="en-US" dirty="0" smtClean="0"/>
              <a:t>第 </a:t>
            </a:r>
            <a:r>
              <a:rPr kumimoji="1" lang="en-US" altLang="ja-JP" dirty="0" smtClean="0"/>
              <a:t>5 </a:t>
            </a:r>
            <a:r>
              <a:rPr kumimoji="1" lang="ja-JP" altLang="en-US" dirty="0" smtClean="0"/>
              <a:t>レベル</a:t>
            </a:r>
            <a:endParaRPr kumimoji="1" lang="ja-JP" altLang="en-US" dirty="0"/>
          </a:p>
        </p:txBody>
      </p:sp>
      <p:sp>
        <p:nvSpPr>
          <p:cNvPr id="7" name="日付プレースホルダー 6"/>
          <p:cNvSpPr>
            <a:spLocks noGrp="1"/>
          </p:cNvSpPr>
          <p:nvPr>
            <p:ph type="dt" sz="half" idx="10"/>
          </p:nvPr>
        </p:nvSpPr>
        <p:spPr/>
        <p:txBody>
          <a:bodyPr/>
          <a:lstStyle/>
          <a:p>
            <a:fld id="{B09ACF77-AC3B-4C31-AFF3-9384E3E0E85E}" type="datetime1">
              <a:rPr lang="ja-JP" altLang="en-US" smtClean="0">
                <a:solidFill>
                  <a:prstClr val="black">
                    <a:tint val="75000"/>
                  </a:prstClr>
                </a:solidFill>
              </a:rPr>
              <a:t>2016/6/28</a:t>
            </a:fld>
            <a:endParaRPr lang="ja-JP" altLang="en-US" dirty="0">
              <a:solidFill>
                <a:prstClr val="black">
                  <a:tint val="75000"/>
                </a:prstClr>
              </a:solidFill>
            </a:endParaRPr>
          </a:p>
        </p:txBody>
      </p:sp>
    </p:spTree>
    <p:extLst>
      <p:ext uri="{BB962C8B-B14F-4D97-AF65-F5344CB8AC3E}">
        <p14:creationId xmlns:p14="http://schemas.microsoft.com/office/powerpoint/2010/main" val="1023351081"/>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smtClean="0"/>
              <a:t>マスター テキストの書式設定</a:t>
            </a:r>
          </a:p>
        </p:txBody>
      </p:sp>
      <p:sp>
        <p:nvSpPr>
          <p:cNvPr id="4" name="日付プレースホルダー 3"/>
          <p:cNvSpPr>
            <a:spLocks noGrp="1"/>
          </p:cNvSpPr>
          <p:nvPr>
            <p:ph type="dt" sz="half" idx="10"/>
          </p:nvPr>
        </p:nvSpPr>
        <p:spPr/>
        <p:txBody>
          <a:bodyPr/>
          <a:lstStyle/>
          <a:p>
            <a:fld id="{7E667B73-74D6-4988-ABE1-B88F2CCE7C5F}" type="datetime1">
              <a:rPr lang="ja-JP" altLang="en-US" smtClean="0">
                <a:solidFill>
                  <a:prstClr val="black">
                    <a:tint val="75000"/>
                  </a:prstClr>
                </a:solidFill>
              </a:rPr>
              <a:t>2016/6/28</a:t>
            </a:fld>
            <a:endParaRPr lang="ja-JP" altLang="en-US" dirty="0">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dirty="0">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CA642128-72FB-424E-9BB4-D20EF38568C4}" type="slidenum">
              <a:rPr lang="ja-JP" altLang="en-US" smtClean="0">
                <a:solidFill>
                  <a:prstClr val="black">
                    <a:tint val="75000"/>
                  </a:prstClr>
                </a:solidFill>
              </a:rPr>
              <a:pPr/>
              <a:t>‹#›</a:t>
            </a:fld>
            <a:endParaRPr lang="ja-JP" altLang="en-US" dirty="0">
              <a:solidFill>
                <a:prstClr val="black">
                  <a:tint val="75000"/>
                </a:prstClr>
              </a:solidFill>
            </a:endParaRPr>
          </a:p>
        </p:txBody>
      </p:sp>
    </p:spTree>
    <p:extLst>
      <p:ext uri="{BB962C8B-B14F-4D97-AF65-F5344CB8AC3E}">
        <p14:creationId xmlns:p14="http://schemas.microsoft.com/office/powerpoint/2010/main" val="294973022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コンテンツ プレースホルダー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日付プレースホルダー 4"/>
          <p:cNvSpPr>
            <a:spLocks noGrp="1"/>
          </p:cNvSpPr>
          <p:nvPr>
            <p:ph type="dt" sz="half" idx="10"/>
          </p:nvPr>
        </p:nvSpPr>
        <p:spPr/>
        <p:txBody>
          <a:bodyPr/>
          <a:lstStyle/>
          <a:p>
            <a:fld id="{B4E8E1DD-4B5F-4AC8-8519-0A900A88D6F8}" type="datetime1">
              <a:rPr lang="ja-JP" altLang="en-US" smtClean="0">
                <a:solidFill>
                  <a:prstClr val="black">
                    <a:tint val="75000"/>
                  </a:prstClr>
                </a:solidFill>
              </a:rPr>
              <a:t>2016/6/28</a:t>
            </a:fld>
            <a:endParaRPr lang="ja-JP" altLang="en-US" dirty="0">
              <a:solidFill>
                <a:prstClr val="black">
                  <a:tint val="75000"/>
                </a:prstClr>
              </a:solidFill>
            </a:endParaRPr>
          </a:p>
        </p:txBody>
      </p:sp>
      <p:sp>
        <p:nvSpPr>
          <p:cNvPr id="6" name="フッター プレースホルダー 5"/>
          <p:cNvSpPr>
            <a:spLocks noGrp="1"/>
          </p:cNvSpPr>
          <p:nvPr>
            <p:ph type="ftr" sz="quarter" idx="11"/>
          </p:nvPr>
        </p:nvSpPr>
        <p:spPr/>
        <p:txBody>
          <a:bodyPr/>
          <a:lstStyle/>
          <a:p>
            <a:endParaRPr lang="ja-JP" altLang="en-US" dirty="0">
              <a:solidFill>
                <a:prstClr val="black">
                  <a:tint val="75000"/>
                </a:prstClr>
              </a:solidFill>
            </a:endParaRPr>
          </a:p>
        </p:txBody>
      </p:sp>
      <p:sp>
        <p:nvSpPr>
          <p:cNvPr id="7" name="スライド番号プレースホルダー 6"/>
          <p:cNvSpPr>
            <a:spLocks noGrp="1"/>
          </p:cNvSpPr>
          <p:nvPr>
            <p:ph type="sldNum" sz="quarter" idx="12"/>
          </p:nvPr>
        </p:nvSpPr>
        <p:spPr/>
        <p:txBody>
          <a:bodyPr/>
          <a:lstStyle/>
          <a:p>
            <a:fld id="{CA642128-72FB-424E-9BB4-D20EF38568C4}" type="slidenum">
              <a:rPr lang="ja-JP" altLang="en-US" smtClean="0">
                <a:solidFill>
                  <a:prstClr val="black">
                    <a:tint val="75000"/>
                  </a:prstClr>
                </a:solidFill>
              </a:rPr>
              <a:pPr/>
              <a:t>‹#›</a:t>
            </a:fld>
            <a:endParaRPr lang="ja-JP" altLang="en-US" dirty="0">
              <a:solidFill>
                <a:prstClr val="black">
                  <a:tint val="75000"/>
                </a:prstClr>
              </a:solidFill>
            </a:endParaRPr>
          </a:p>
        </p:txBody>
      </p:sp>
    </p:spTree>
    <p:extLst>
      <p:ext uri="{BB962C8B-B14F-4D97-AF65-F5344CB8AC3E}">
        <p14:creationId xmlns:p14="http://schemas.microsoft.com/office/powerpoint/2010/main" val="168973409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4" name="コンテンツ プレースホルダー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テキスト プレースホルダー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6" name="コンテンツ プレースホルダー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7" name="日付プレースホルダー 6"/>
          <p:cNvSpPr>
            <a:spLocks noGrp="1"/>
          </p:cNvSpPr>
          <p:nvPr>
            <p:ph type="dt" sz="half" idx="10"/>
          </p:nvPr>
        </p:nvSpPr>
        <p:spPr/>
        <p:txBody>
          <a:bodyPr/>
          <a:lstStyle/>
          <a:p>
            <a:fld id="{7813B815-371D-4C3F-909A-763356D75352}" type="datetime1">
              <a:rPr lang="ja-JP" altLang="en-US" smtClean="0">
                <a:solidFill>
                  <a:prstClr val="black">
                    <a:tint val="75000"/>
                  </a:prstClr>
                </a:solidFill>
              </a:rPr>
              <a:t>2016/6/28</a:t>
            </a:fld>
            <a:endParaRPr lang="ja-JP" altLang="en-US" dirty="0">
              <a:solidFill>
                <a:prstClr val="black">
                  <a:tint val="75000"/>
                </a:prstClr>
              </a:solidFill>
            </a:endParaRPr>
          </a:p>
        </p:txBody>
      </p:sp>
      <p:sp>
        <p:nvSpPr>
          <p:cNvPr id="8" name="フッター プレースホルダー 7"/>
          <p:cNvSpPr>
            <a:spLocks noGrp="1"/>
          </p:cNvSpPr>
          <p:nvPr>
            <p:ph type="ftr" sz="quarter" idx="11"/>
          </p:nvPr>
        </p:nvSpPr>
        <p:spPr/>
        <p:txBody>
          <a:bodyPr/>
          <a:lstStyle/>
          <a:p>
            <a:endParaRPr lang="ja-JP" altLang="en-US" dirty="0">
              <a:solidFill>
                <a:prstClr val="black">
                  <a:tint val="75000"/>
                </a:prstClr>
              </a:solidFill>
            </a:endParaRPr>
          </a:p>
        </p:txBody>
      </p:sp>
      <p:sp>
        <p:nvSpPr>
          <p:cNvPr id="9" name="スライド番号プレースホルダー 8"/>
          <p:cNvSpPr>
            <a:spLocks noGrp="1"/>
          </p:cNvSpPr>
          <p:nvPr>
            <p:ph type="sldNum" sz="quarter" idx="12"/>
          </p:nvPr>
        </p:nvSpPr>
        <p:spPr/>
        <p:txBody>
          <a:bodyPr/>
          <a:lstStyle/>
          <a:p>
            <a:fld id="{CA642128-72FB-424E-9BB4-D20EF38568C4}" type="slidenum">
              <a:rPr lang="ja-JP" altLang="en-US" smtClean="0">
                <a:solidFill>
                  <a:prstClr val="black">
                    <a:tint val="75000"/>
                  </a:prstClr>
                </a:solidFill>
              </a:rPr>
              <a:pPr/>
              <a:t>‹#›</a:t>
            </a:fld>
            <a:endParaRPr lang="ja-JP" altLang="en-US" dirty="0">
              <a:solidFill>
                <a:prstClr val="black">
                  <a:tint val="75000"/>
                </a:prstClr>
              </a:solidFill>
            </a:endParaRPr>
          </a:p>
        </p:txBody>
      </p:sp>
    </p:spTree>
    <p:extLst>
      <p:ext uri="{BB962C8B-B14F-4D97-AF65-F5344CB8AC3E}">
        <p14:creationId xmlns:p14="http://schemas.microsoft.com/office/powerpoint/2010/main" val="28855220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日付プレースホルダー 2"/>
          <p:cNvSpPr>
            <a:spLocks noGrp="1"/>
          </p:cNvSpPr>
          <p:nvPr>
            <p:ph type="dt" sz="half" idx="10"/>
          </p:nvPr>
        </p:nvSpPr>
        <p:spPr/>
        <p:txBody>
          <a:bodyPr/>
          <a:lstStyle/>
          <a:p>
            <a:fld id="{568CB455-1379-4D9C-9559-D8C3824E8AEB}" type="datetime1">
              <a:rPr lang="ja-JP" altLang="en-US" smtClean="0">
                <a:solidFill>
                  <a:prstClr val="black">
                    <a:tint val="75000"/>
                  </a:prstClr>
                </a:solidFill>
              </a:rPr>
              <a:t>2016/6/28</a:t>
            </a:fld>
            <a:endParaRPr lang="ja-JP" altLang="en-US" dirty="0">
              <a:solidFill>
                <a:prstClr val="black">
                  <a:tint val="75000"/>
                </a:prstClr>
              </a:solidFill>
            </a:endParaRPr>
          </a:p>
        </p:txBody>
      </p:sp>
      <p:sp>
        <p:nvSpPr>
          <p:cNvPr id="4" name="フッター プレースホルダー 3"/>
          <p:cNvSpPr>
            <a:spLocks noGrp="1"/>
          </p:cNvSpPr>
          <p:nvPr>
            <p:ph type="ftr" sz="quarter" idx="11"/>
          </p:nvPr>
        </p:nvSpPr>
        <p:spPr/>
        <p:txBody>
          <a:bodyPr/>
          <a:lstStyle/>
          <a:p>
            <a:endParaRPr lang="ja-JP" altLang="en-US" dirty="0">
              <a:solidFill>
                <a:prstClr val="black">
                  <a:tint val="75000"/>
                </a:prstClr>
              </a:solidFill>
            </a:endParaRPr>
          </a:p>
        </p:txBody>
      </p:sp>
      <p:sp>
        <p:nvSpPr>
          <p:cNvPr id="5" name="スライド番号プレースホルダー 4"/>
          <p:cNvSpPr>
            <a:spLocks noGrp="1"/>
          </p:cNvSpPr>
          <p:nvPr>
            <p:ph type="sldNum" sz="quarter" idx="12"/>
          </p:nvPr>
        </p:nvSpPr>
        <p:spPr/>
        <p:txBody>
          <a:bodyPr/>
          <a:lstStyle/>
          <a:p>
            <a:fld id="{CA642128-72FB-424E-9BB4-D20EF38568C4}" type="slidenum">
              <a:rPr lang="ja-JP" altLang="en-US" smtClean="0">
                <a:solidFill>
                  <a:prstClr val="black">
                    <a:tint val="75000"/>
                  </a:prstClr>
                </a:solidFill>
              </a:rPr>
              <a:pPr/>
              <a:t>‹#›</a:t>
            </a:fld>
            <a:endParaRPr lang="ja-JP" altLang="en-US" dirty="0">
              <a:solidFill>
                <a:prstClr val="black">
                  <a:tint val="75000"/>
                </a:prstClr>
              </a:solidFill>
            </a:endParaRPr>
          </a:p>
        </p:txBody>
      </p:sp>
    </p:spTree>
    <p:extLst>
      <p:ext uri="{BB962C8B-B14F-4D97-AF65-F5344CB8AC3E}">
        <p14:creationId xmlns:p14="http://schemas.microsoft.com/office/powerpoint/2010/main" val="133011463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64466055-0684-48F1-997A-0C8E080F3A94}" type="datetime1">
              <a:rPr lang="ja-JP" altLang="en-US" smtClean="0">
                <a:solidFill>
                  <a:prstClr val="black">
                    <a:tint val="75000"/>
                  </a:prstClr>
                </a:solidFill>
              </a:rPr>
              <a:t>2016/6/28</a:t>
            </a:fld>
            <a:endParaRPr lang="ja-JP" altLang="en-US" dirty="0">
              <a:solidFill>
                <a:prstClr val="black">
                  <a:tint val="75000"/>
                </a:prstClr>
              </a:solidFill>
            </a:endParaRPr>
          </a:p>
        </p:txBody>
      </p:sp>
      <p:sp>
        <p:nvSpPr>
          <p:cNvPr id="3" name="フッター プレースホルダー 2"/>
          <p:cNvSpPr>
            <a:spLocks noGrp="1"/>
          </p:cNvSpPr>
          <p:nvPr>
            <p:ph type="ftr" sz="quarter" idx="11"/>
          </p:nvPr>
        </p:nvSpPr>
        <p:spPr/>
        <p:txBody>
          <a:bodyPr/>
          <a:lstStyle/>
          <a:p>
            <a:endParaRPr lang="ja-JP" altLang="en-US" dirty="0">
              <a:solidFill>
                <a:prstClr val="black">
                  <a:tint val="75000"/>
                </a:prstClr>
              </a:solidFill>
            </a:endParaRPr>
          </a:p>
        </p:txBody>
      </p:sp>
      <p:sp>
        <p:nvSpPr>
          <p:cNvPr id="4" name="スライド番号プレースホルダー 3"/>
          <p:cNvSpPr>
            <a:spLocks noGrp="1"/>
          </p:cNvSpPr>
          <p:nvPr>
            <p:ph type="sldNum" sz="quarter" idx="12"/>
          </p:nvPr>
        </p:nvSpPr>
        <p:spPr/>
        <p:txBody>
          <a:bodyPr/>
          <a:lstStyle/>
          <a:p>
            <a:fld id="{CA642128-72FB-424E-9BB4-D20EF38568C4}" type="slidenum">
              <a:rPr lang="ja-JP" altLang="en-US" smtClean="0">
                <a:solidFill>
                  <a:prstClr val="black">
                    <a:tint val="75000"/>
                  </a:prstClr>
                </a:solidFill>
              </a:rPr>
              <a:pPr/>
              <a:t>‹#›</a:t>
            </a:fld>
            <a:endParaRPr lang="ja-JP" altLang="en-US" dirty="0">
              <a:solidFill>
                <a:prstClr val="black">
                  <a:tint val="75000"/>
                </a:prstClr>
              </a:solidFill>
            </a:endParaRPr>
          </a:p>
        </p:txBody>
      </p:sp>
    </p:spTree>
    <p:extLst>
      <p:ext uri="{BB962C8B-B14F-4D97-AF65-F5344CB8AC3E}">
        <p14:creationId xmlns:p14="http://schemas.microsoft.com/office/powerpoint/2010/main" val="231859243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テキスト プレースホルダー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3C54050A-DD6C-4E6A-B5F1-C6949F24EAD2}" type="datetime1">
              <a:rPr lang="ja-JP" altLang="en-US" smtClean="0">
                <a:solidFill>
                  <a:prstClr val="black">
                    <a:tint val="75000"/>
                  </a:prstClr>
                </a:solidFill>
              </a:rPr>
              <a:t>2016/6/28</a:t>
            </a:fld>
            <a:endParaRPr lang="ja-JP" altLang="en-US" dirty="0">
              <a:solidFill>
                <a:prstClr val="black">
                  <a:tint val="75000"/>
                </a:prstClr>
              </a:solidFill>
            </a:endParaRPr>
          </a:p>
        </p:txBody>
      </p:sp>
      <p:sp>
        <p:nvSpPr>
          <p:cNvPr id="6" name="フッター プレースホルダー 5"/>
          <p:cNvSpPr>
            <a:spLocks noGrp="1"/>
          </p:cNvSpPr>
          <p:nvPr>
            <p:ph type="ftr" sz="quarter" idx="11"/>
          </p:nvPr>
        </p:nvSpPr>
        <p:spPr/>
        <p:txBody>
          <a:bodyPr/>
          <a:lstStyle/>
          <a:p>
            <a:endParaRPr lang="ja-JP" altLang="en-US" dirty="0">
              <a:solidFill>
                <a:prstClr val="black">
                  <a:tint val="75000"/>
                </a:prstClr>
              </a:solidFill>
            </a:endParaRPr>
          </a:p>
        </p:txBody>
      </p:sp>
      <p:sp>
        <p:nvSpPr>
          <p:cNvPr id="7" name="スライド番号プレースホルダー 6"/>
          <p:cNvSpPr>
            <a:spLocks noGrp="1"/>
          </p:cNvSpPr>
          <p:nvPr>
            <p:ph type="sldNum" sz="quarter" idx="12"/>
          </p:nvPr>
        </p:nvSpPr>
        <p:spPr/>
        <p:txBody>
          <a:bodyPr/>
          <a:lstStyle/>
          <a:p>
            <a:fld id="{CA642128-72FB-424E-9BB4-D20EF38568C4}" type="slidenum">
              <a:rPr lang="ja-JP" altLang="en-US" smtClean="0">
                <a:solidFill>
                  <a:prstClr val="black">
                    <a:tint val="75000"/>
                  </a:prstClr>
                </a:solidFill>
              </a:rPr>
              <a:pPr/>
              <a:t>‹#›</a:t>
            </a:fld>
            <a:endParaRPr lang="ja-JP" altLang="en-US" dirty="0">
              <a:solidFill>
                <a:prstClr val="black">
                  <a:tint val="75000"/>
                </a:prstClr>
              </a:solidFill>
            </a:endParaRPr>
          </a:p>
        </p:txBody>
      </p:sp>
    </p:spTree>
    <p:extLst>
      <p:ext uri="{BB962C8B-B14F-4D97-AF65-F5344CB8AC3E}">
        <p14:creationId xmlns:p14="http://schemas.microsoft.com/office/powerpoint/2010/main" val="1325726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p:txBody>
          <a:bodyPr/>
          <a:lstStyle/>
          <a:p>
            <a:pPr lvl="0"/>
            <a:r>
              <a:rPr kumimoji="1" lang="ja-JP" altLang="en-US" dirty="0" smtClean="0"/>
              <a:t>マスター テキストの書式設定</a:t>
            </a:r>
          </a:p>
          <a:p>
            <a:pPr lvl="1"/>
            <a:r>
              <a:rPr kumimoji="1" lang="ja-JP" altLang="en-US" dirty="0" smtClean="0"/>
              <a:t>第 </a:t>
            </a:r>
            <a:r>
              <a:rPr kumimoji="1" lang="en-US" altLang="ja-JP" dirty="0" smtClean="0"/>
              <a:t>2 </a:t>
            </a:r>
            <a:r>
              <a:rPr kumimoji="1" lang="ja-JP" altLang="en-US" dirty="0" smtClean="0"/>
              <a:t>レベル</a:t>
            </a:r>
          </a:p>
          <a:p>
            <a:pPr lvl="2"/>
            <a:r>
              <a:rPr kumimoji="1" lang="ja-JP" altLang="en-US" dirty="0" smtClean="0"/>
              <a:t>第 </a:t>
            </a:r>
            <a:r>
              <a:rPr kumimoji="1" lang="en-US" altLang="ja-JP" dirty="0" smtClean="0"/>
              <a:t>3 </a:t>
            </a:r>
            <a:r>
              <a:rPr kumimoji="1" lang="ja-JP" altLang="en-US" dirty="0" smtClean="0"/>
              <a:t>レベル</a:t>
            </a:r>
          </a:p>
          <a:p>
            <a:pPr lvl="3"/>
            <a:r>
              <a:rPr kumimoji="1" lang="ja-JP" altLang="en-US" dirty="0" smtClean="0"/>
              <a:t>第 </a:t>
            </a:r>
            <a:r>
              <a:rPr kumimoji="1" lang="en-US" altLang="ja-JP" dirty="0" smtClean="0"/>
              <a:t>4 </a:t>
            </a:r>
            <a:r>
              <a:rPr kumimoji="1" lang="ja-JP" altLang="en-US" dirty="0" smtClean="0"/>
              <a:t>レベル</a:t>
            </a:r>
          </a:p>
          <a:p>
            <a:pPr lvl="4"/>
            <a:r>
              <a:rPr kumimoji="1" lang="ja-JP" altLang="en-US" dirty="0" smtClean="0"/>
              <a:t>第 </a:t>
            </a:r>
            <a:r>
              <a:rPr kumimoji="1" lang="en-US" altLang="ja-JP" dirty="0" smtClean="0"/>
              <a:t>5 </a:t>
            </a:r>
            <a:r>
              <a:rPr kumimoji="1" lang="ja-JP" altLang="en-US" dirty="0" smtClean="0"/>
              <a:t>レベル</a:t>
            </a:r>
            <a:endParaRPr kumimoji="1" lang="ja-JP" altLang="en-US" dirty="0"/>
          </a:p>
        </p:txBody>
      </p:sp>
      <p:sp>
        <p:nvSpPr>
          <p:cNvPr id="4" name="日付プレースホルダー 3"/>
          <p:cNvSpPr>
            <a:spLocks noGrp="1"/>
          </p:cNvSpPr>
          <p:nvPr>
            <p:ph type="dt" sz="half" idx="10"/>
          </p:nvPr>
        </p:nvSpPr>
        <p:spPr/>
        <p:txBody>
          <a:bodyPr/>
          <a:lstStyle/>
          <a:p>
            <a:fld id="{CBABE83A-F04A-4875-A141-BB5116851124}" type="datetime1">
              <a:rPr kumimoji="1" lang="ja-JP" altLang="en-US" smtClean="0"/>
              <a:t>2016/6/28</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CA642128-72FB-424E-9BB4-D20EF38568C4}" type="slidenum">
              <a:rPr kumimoji="1" lang="ja-JP" altLang="en-US" smtClean="0"/>
              <a:t>‹#›</a:t>
            </a:fld>
            <a:endParaRPr kumimoji="1" lang="ja-JP" altLang="en-US"/>
          </a:p>
        </p:txBody>
      </p:sp>
    </p:spTree>
    <p:extLst>
      <p:ext uri="{BB962C8B-B14F-4D97-AF65-F5344CB8AC3E}">
        <p14:creationId xmlns:p14="http://schemas.microsoft.com/office/powerpoint/2010/main" val="3934477464"/>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kumimoji="1" lang="ja-JP" altLang="en-US" smtClean="0"/>
              <a:t>マスター タイトルの書式設定</a:t>
            </a:r>
            <a:endParaRPr kumimoji="1" lang="ja-JP" altLang="en-US"/>
          </a:p>
        </p:txBody>
      </p:sp>
      <p:sp>
        <p:nvSpPr>
          <p:cNvPr id="3" name="図プレースホルダー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dirty="0"/>
          </a:p>
        </p:txBody>
      </p:sp>
      <p:sp>
        <p:nvSpPr>
          <p:cNvPr id="4" name="テキスト プレースホルダー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FF8089CD-4DE5-4989-B1D0-9D49B4C6661E}" type="datetime1">
              <a:rPr lang="ja-JP" altLang="en-US" smtClean="0">
                <a:solidFill>
                  <a:prstClr val="black">
                    <a:tint val="75000"/>
                  </a:prstClr>
                </a:solidFill>
              </a:rPr>
              <a:t>2016/6/28</a:t>
            </a:fld>
            <a:endParaRPr lang="ja-JP" altLang="en-US" dirty="0">
              <a:solidFill>
                <a:prstClr val="black">
                  <a:tint val="75000"/>
                </a:prstClr>
              </a:solidFill>
            </a:endParaRPr>
          </a:p>
        </p:txBody>
      </p:sp>
      <p:sp>
        <p:nvSpPr>
          <p:cNvPr id="6" name="フッター プレースホルダー 5"/>
          <p:cNvSpPr>
            <a:spLocks noGrp="1"/>
          </p:cNvSpPr>
          <p:nvPr>
            <p:ph type="ftr" sz="quarter" idx="11"/>
          </p:nvPr>
        </p:nvSpPr>
        <p:spPr/>
        <p:txBody>
          <a:bodyPr/>
          <a:lstStyle/>
          <a:p>
            <a:endParaRPr lang="ja-JP" altLang="en-US" dirty="0">
              <a:solidFill>
                <a:prstClr val="black">
                  <a:tint val="75000"/>
                </a:prstClr>
              </a:solidFill>
            </a:endParaRPr>
          </a:p>
        </p:txBody>
      </p:sp>
      <p:sp>
        <p:nvSpPr>
          <p:cNvPr id="7" name="スライド番号プレースホルダー 6"/>
          <p:cNvSpPr>
            <a:spLocks noGrp="1"/>
          </p:cNvSpPr>
          <p:nvPr>
            <p:ph type="sldNum" sz="quarter" idx="12"/>
          </p:nvPr>
        </p:nvSpPr>
        <p:spPr/>
        <p:txBody>
          <a:bodyPr/>
          <a:lstStyle/>
          <a:p>
            <a:fld id="{CA642128-72FB-424E-9BB4-D20EF38568C4}" type="slidenum">
              <a:rPr lang="ja-JP" altLang="en-US" smtClean="0">
                <a:solidFill>
                  <a:prstClr val="black">
                    <a:tint val="75000"/>
                  </a:prstClr>
                </a:solidFill>
              </a:rPr>
              <a:pPr/>
              <a:t>‹#›</a:t>
            </a:fld>
            <a:endParaRPr lang="ja-JP" altLang="en-US" dirty="0">
              <a:solidFill>
                <a:prstClr val="black">
                  <a:tint val="75000"/>
                </a:prstClr>
              </a:solidFill>
            </a:endParaRPr>
          </a:p>
        </p:txBody>
      </p:sp>
    </p:spTree>
    <p:extLst>
      <p:ext uri="{BB962C8B-B14F-4D97-AF65-F5344CB8AC3E}">
        <p14:creationId xmlns:p14="http://schemas.microsoft.com/office/powerpoint/2010/main" val="390992775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7BF609B7-A9AC-417D-8B40-10DCBA1F0B6D}" type="datetime1">
              <a:rPr lang="ja-JP" altLang="en-US" smtClean="0">
                <a:solidFill>
                  <a:prstClr val="black">
                    <a:tint val="75000"/>
                  </a:prstClr>
                </a:solidFill>
              </a:rPr>
              <a:t>2016/6/28</a:t>
            </a:fld>
            <a:endParaRPr lang="ja-JP" altLang="en-US" dirty="0">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dirty="0">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CA642128-72FB-424E-9BB4-D20EF38568C4}" type="slidenum">
              <a:rPr lang="ja-JP" altLang="en-US" smtClean="0">
                <a:solidFill>
                  <a:prstClr val="black">
                    <a:tint val="75000"/>
                  </a:prstClr>
                </a:solidFill>
              </a:rPr>
              <a:pPr/>
              <a:t>‹#›</a:t>
            </a:fld>
            <a:endParaRPr lang="ja-JP" altLang="en-US" dirty="0">
              <a:solidFill>
                <a:prstClr val="black">
                  <a:tint val="75000"/>
                </a:prstClr>
              </a:solidFill>
            </a:endParaRPr>
          </a:p>
        </p:txBody>
      </p:sp>
    </p:spTree>
    <p:extLst>
      <p:ext uri="{BB962C8B-B14F-4D97-AF65-F5344CB8AC3E}">
        <p14:creationId xmlns:p14="http://schemas.microsoft.com/office/powerpoint/2010/main" val="365908719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a:xfrm>
            <a:off x="457200" y="274638"/>
            <a:ext cx="6019800" cy="5851525"/>
          </a:xfrm>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C0B6E2B4-399A-44FC-BED3-0CAAD01A114B}" type="datetime1">
              <a:rPr lang="ja-JP" altLang="en-US" smtClean="0">
                <a:solidFill>
                  <a:prstClr val="black">
                    <a:tint val="75000"/>
                  </a:prstClr>
                </a:solidFill>
              </a:rPr>
              <a:t>2016/6/28</a:t>
            </a:fld>
            <a:endParaRPr lang="ja-JP" altLang="en-US" dirty="0">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dirty="0">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CA642128-72FB-424E-9BB4-D20EF38568C4}" type="slidenum">
              <a:rPr lang="ja-JP" altLang="en-US" smtClean="0">
                <a:solidFill>
                  <a:prstClr val="black">
                    <a:tint val="75000"/>
                  </a:prstClr>
                </a:solidFill>
              </a:rPr>
              <a:pPr/>
              <a:t>‹#›</a:t>
            </a:fld>
            <a:endParaRPr lang="ja-JP" altLang="en-US" dirty="0">
              <a:solidFill>
                <a:prstClr val="black">
                  <a:tint val="75000"/>
                </a:prstClr>
              </a:solidFill>
            </a:endParaRPr>
          </a:p>
        </p:txBody>
      </p:sp>
    </p:spTree>
    <p:extLst>
      <p:ext uri="{BB962C8B-B14F-4D97-AF65-F5344CB8AC3E}">
        <p14:creationId xmlns:p14="http://schemas.microsoft.com/office/powerpoint/2010/main" val="3021027524"/>
      </p:ext>
    </p:extLst>
  </p:cSld>
  <p:clrMapOvr>
    <a:masterClrMapping/>
  </p:clrMapOvr>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kumimoji="1" lang="ja-JP" altLang="en-US" smtClean="0"/>
              <a:t>マスター タイトルの書式設定</a:t>
            </a:r>
            <a:endParaRPr kumimoji="1" lang="ja-JP" altLang="en-US"/>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smtClean="0"/>
              <a:t>マスター サブタイトルの書式設定</a:t>
            </a:r>
            <a:endParaRPr kumimoji="1" lang="ja-JP" altLang="en-US"/>
          </a:p>
        </p:txBody>
      </p:sp>
      <p:sp>
        <p:nvSpPr>
          <p:cNvPr id="4" name="日付プレースホルダー 3"/>
          <p:cNvSpPr>
            <a:spLocks noGrp="1"/>
          </p:cNvSpPr>
          <p:nvPr>
            <p:ph type="dt" sz="half" idx="10"/>
          </p:nvPr>
        </p:nvSpPr>
        <p:spPr/>
        <p:txBody>
          <a:bodyPr/>
          <a:lstStyle/>
          <a:p>
            <a:fld id="{CABBBB05-FF5F-4C89-8FF4-6277ED8226A3}" type="datetime1">
              <a:rPr lang="ja-JP" altLang="en-US" smtClean="0">
                <a:solidFill>
                  <a:prstClr val="black">
                    <a:tint val="75000"/>
                  </a:prstClr>
                </a:solidFill>
              </a:rPr>
              <a:pPr/>
              <a:t>2016/6/28</a:t>
            </a:fld>
            <a:endParaRPr lang="ja-JP" altLang="en-US" dirty="0">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dirty="0">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CA642128-72FB-424E-9BB4-D20EF38568C4}" type="slidenum">
              <a:rPr lang="ja-JP" altLang="en-US" smtClean="0">
                <a:solidFill>
                  <a:prstClr val="black">
                    <a:tint val="75000"/>
                  </a:prstClr>
                </a:solidFill>
              </a:rPr>
              <a:pPr/>
              <a:t>‹#›</a:t>
            </a:fld>
            <a:endParaRPr lang="ja-JP" altLang="en-US" dirty="0">
              <a:solidFill>
                <a:prstClr val="black">
                  <a:tint val="75000"/>
                </a:prstClr>
              </a:solidFill>
            </a:endParaRPr>
          </a:p>
        </p:txBody>
      </p:sp>
    </p:spTree>
    <p:extLst>
      <p:ext uri="{BB962C8B-B14F-4D97-AF65-F5344CB8AC3E}">
        <p14:creationId xmlns:p14="http://schemas.microsoft.com/office/powerpoint/2010/main" val="4155324003"/>
      </p:ext>
    </p:extLst>
  </p:cSld>
  <p:clrMapOvr>
    <a:masterClrMapping/>
  </p:clrMapOvr>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p:txBody>
          <a:bodyPr/>
          <a:lstStyle/>
          <a:p>
            <a:pPr lvl="0"/>
            <a:r>
              <a:rPr kumimoji="1" lang="ja-JP" altLang="en-US" dirty="0" smtClean="0"/>
              <a:t>マスター テキストの書式設定</a:t>
            </a:r>
          </a:p>
          <a:p>
            <a:pPr lvl="1"/>
            <a:r>
              <a:rPr kumimoji="1" lang="ja-JP" altLang="en-US" dirty="0" smtClean="0"/>
              <a:t>第 </a:t>
            </a:r>
            <a:r>
              <a:rPr kumimoji="1" lang="en-US" altLang="ja-JP" dirty="0" smtClean="0"/>
              <a:t>2 </a:t>
            </a:r>
            <a:r>
              <a:rPr kumimoji="1" lang="ja-JP" altLang="en-US" dirty="0" smtClean="0"/>
              <a:t>レベル</a:t>
            </a:r>
          </a:p>
          <a:p>
            <a:pPr lvl="2"/>
            <a:r>
              <a:rPr kumimoji="1" lang="ja-JP" altLang="en-US" dirty="0" smtClean="0"/>
              <a:t>第 </a:t>
            </a:r>
            <a:r>
              <a:rPr kumimoji="1" lang="en-US" altLang="ja-JP" dirty="0" smtClean="0"/>
              <a:t>3 </a:t>
            </a:r>
            <a:r>
              <a:rPr kumimoji="1" lang="ja-JP" altLang="en-US" dirty="0" smtClean="0"/>
              <a:t>レベル</a:t>
            </a:r>
          </a:p>
          <a:p>
            <a:pPr lvl="3"/>
            <a:r>
              <a:rPr kumimoji="1" lang="ja-JP" altLang="en-US" dirty="0" smtClean="0"/>
              <a:t>第 </a:t>
            </a:r>
            <a:r>
              <a:rPr kumimoji="1" lang="en-US" altLang="ja-JP" dirty="0" smtClean="0"/>
              <a:t>4 </a:t>
            </a:r>
            <a:r>
              <a:rPr kumimoji="1" lang="ja-JP" altLang="en-US" dirty="0" smtClean="0"/>
              <a:t>レベル</a:t>
            </a:r>
          </a:p>
          <a:p>
            <a:pPr lvl="4"/>
            <a:r>
              <a:rPr kumimoji="1" lang="ja-JP" altLang="en-US" dirty="0" smtClean="0"/>
              <a:t>第 </a:t>
            </a:r>
            <a:r>
              <a:rPr kumimoji="1" lang="en-US" altLang="ja-JP" dirty="0" smtClean="0"/>
              <a:t>5 </a:t>
            </a:r>
            <a:r>
              <a:rPr kumimoji="1" lang="ja-JP" altLang="en-US" dirty="0" smtClean="0"/>
              <a:t>レベル</a:t>
            </a:r>
            <a:endParaRPr kumimoji="1" lang="ja-JP" altLang="en-US" dirty="0"/>
          </a:p>
        </p:txBody>
      </p:sp>
      <p:sp>
        <p:nvSpPr>
          <p:cNvPr id="7" name="日付プレースホルダー 6"/>
          <p:cNvSpPr>
            <a:spLocks noGrp="1"/>
          </p:cNvSpPr>
          <p:nvPr>
            <p:ph type="dt" sz="half" idx="10"/>
          </p:nvPr>
        </p:nvSpPr>
        <p:spPr/>
        <p:txBody>
          <a:bodyPr/>
          <a:lstStyle/>
          <a:p>
            <a:fld id="{7A59F8C1-9EB8-4837-92B8-193B6762D684}" type="datetime1">
              <a:rPr lang="ja-JP" altLang="en-US" smtClean="0">
                <a:solidFill>
                  <a:prstClr val="black">
                    <a:tint val="75000"/>
                  </a:prstClr>
                </a:solidFill>
              </a:rPr>
              <a:pPr/>
              <a:t>2016/6/28</a:t>
            </a:fld>
            <a:endParaRPr lang="ja-JP" altLang="en-US" dirty="0">
              <a:solidFill>
                <a:prstClr val="black">
                  <a:tint val="75000"/>
                </a:prstClr>
              </a:solidFill>
            </a:endParaRPr>
          </a:p>
        </p:txBody>
      </p:sp>
    </p:spTree>
    <p:extLst>
      <p:ext uri="{BB962C8B-B14F-4D97-AF65-F5344CB8AC3E}">
        <p14:creationId xmlns:p14="http://schemas.microsoft.com/office/powerpoint/2010/main" val="811347021"/>
      </p:ext>
    </p:extLst>
  </p:cSld>
  <p:clrMapOvr>
    <a:masterClrMapping/>
  </p:clrMapOvr>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smtClean="0"/>
              <a:t>マスター テキストの書式設定</a:t>
            </a:r>
          </a:p>
        </p:txBody>
      </p:sp>
      <p:sp>
        <p:nvSpPr>
          <p:cNvPr id="4" name="日付プレースホルダー 3"/>
          <p:cNvSpPr>
            <a:spLocks noGrp="1"/>
          </p:cNvSpPr>
          <p:nvPr>
            <p:ph type="dt" sz="half" idx="10"/>
          </p:nvPr>
        </p:nvSpPr>
        <p:spPr/>
        <p:txBody>
          <a:bodyPr/>
          <a:lstStyle/>
          <a:p>
            <a:fld id="{97BD612E-A201-45AA-B022-7DF614CBD9E6}" type="datetime1">
              <a:rPr lang="ja-JP" altLang="en-US" smtClean="0">
                <a:solidFill>
                  <a:prstClr val="black">
                    <a:tint val="75000"/>
                  </a:prstClr>
                </a:solidFill>
              </a:rPr>
              <a:pPr/>
              <a:t>2016/6/28</a:t>
            </a:fld>
            <a:endParaRPr lang="ja-JP" altLang="en-US" dirty="0">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dirty="0">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CA642128-72FB-424E-9BB4-D20EF38568C4}" type="slidenum">
              <a:rPr lang="ja-JP" altLang="en-US" smtClean="0">
                <a:solidFill>
                  <a:prstClr val="black">
                    <a:tint val="75000"/>
                  </a:prstClr>
                </a:solidFill>
              </a:rPr>
              <a:pPr/>
              <a:t>‹#›</a:t>
            </a:fld>
            <a:endParaRPr lang="ja-JP" altLang="en-US" dirty="0">
              <a:solidFill>
                <a:prstClr val="black">
                  <a:tint val="75000"/>
                </a:prstClr>
              </a:solidFill>
            </a:endParaRPr>
          </a:p>
        </p:txBody>
      </p:sp>
    </p:spTree>
    <p:extLst>
      <p:ext uri="{BB962C8B-B14F-4D97-AF65-F5344CB8AC3E}">
        <p14:creationId xmlns:p14="http://schemas.microsoft.com/office/powerpoint/2010/main" val="426507181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コンテンツ プレースホルダー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日付プレースホルダー 4"/>
          <p:cNvSpPr>
            <a:spLocks noGrp="1"/>
          </p:cNvSpPr>
          <p:nvPr>
            <p:ph type="dt" sz="half" idx="10"/>
          </p:nvPr>
        </p:nvSpPr>
        <p:spPr/>
        <p:txBody>
          <a:bodyPr/>
          <a:lstStyle/>
          <a:p>
            <a:fld id="{C7F745C2-2B9B-475D-9411-789E26072433}" type="datetime1">
              <a:rPr lang="ja-JP" altLang="en-US" smtClean="0">
                <a:solidFill>
                  <a:prstClr val="black">
                    <a:tint val="75000"/>
                  </a:prstClr>
                </a:solidFill>
              </a:rPr>
              <a:pPr/>
              <a:t>2016/6/28</a:t>
            </a:fld>
            <a:endParaRPr lang="ja-JP" altLang="en-US" dirty="0">
              <a:solidFill>
                <a:prstClr val="black">
                  <a:tint val="75000"/>
                </a:prstClr>
              </a:solidFill>
            </a:endParaRPr>
          </a:p>
        </p:txBody>
      </p:sp>
      <p:sp>
        <p:nvSpPr>
          <p:cNvPr id="6" name="フッター プレースホルダー 5"/>
          <p:cNvSpPr>
            <a:spLocks noGrp="1"/>
          </p:cNvSpPr>
          <p:nvPr>
            <p:ph type="ftr" sz="quarter" idx="11"/>
          </p:nvPr>
        </p:nvSpPr>
        <p:spPr/>
        <p:txBody>
          <a:bodyPr/>
          <a:lstStyle/>
          <a:p>
            <a:endParaRPr lang="ja-JP" altLang="en-US" dirty="0">
              <a:solidFill>
                <a:prstClr val="black">
                  <a:tint val="75000"/>
                </a:prstClr>
              </a:solidFill>
            </a:endParaRPr>
          </a:p>
        </p:txBody>
      </p:sp>
      <p:sp>
        <p:nvSpPr>
          <p:cNvPr id="7" name="スライド番号プレースホルダー 6"/>
          <p:cNvSpPr>
            <a:spLocks noGrp="1"/>
          </p:cNvSpPr>
          <p:nvPr>
            <p:ph type="sldNum" sz="quarter" idx="12"/>
          </p:nvPr>
        </p:nvSpPr>
        <p:spPr/>
        <p:txBody>
          <a:bodyPr/>
          <a:lstStyle/>
          <a:p>
            <a:fld id="{CA642128-72FB-424E-9BB4-D20EF38568C4}" type="slidenum">
              <a:rPr lang="ja-JP" altLang="en-US" smtClean="0">
                <a:solidFill>
                  <a:prstClr val="black">
                    <a:tint val="75000"/>
                  </a:prstClr>
                </a:solidFill>
              </a:rPr>
              <a:pPr/>
              <a:t>‹#›</a:t>
            </a:fld>
            <a:endParaRPr lang="ja-JP" altLang="en-US" dirty="0">
              <a:solidFill>
                <a:prstClr val="black">
                  <a:tint val="75000"/>
                </a:prstClr>
              </a:solidFill>
            </a:endParaRPr>
          </a:p>
        </p:txBody>
      </p:sp>
    </p:spTree>
    <p:extLst>
      <p:ext uri="{BB962C8B-B14F-4D97-AF65-F5344CB8AC3E}">
        <p14:creationId xmlns:p14="http://schemas.microsoft.com/office/powerpoint/2010/main" val="149580723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4" name="コンテンツ プレースホルダー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テキスト プレースホルダー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6" name="コンテンツ プレースホルダー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7" name="日付プレースホルダー 6"/>
          <p:cNvSpPr>
            <a:spLocks noGrp="1"/>
          </p:cNvSpPr>
          <p:nvPr>
            <p:ph type="dt" sz="half" idx="10"/>
          </p:nvPr>
        </p:nvSpPr>
        <p:spPr/>
        <p:txBody>
          <a:bodyPr/>
          <a:lstStyle/>
          <a:p>
            <a:fld id="{768DE66B-E4AA-4108-BEC2-C7246DF23939}" type="datetime1">
              <a:rPr lang="ja-JP" altLang="en-US" smtClean="0">
                <a:solidFill>
                  <a:prstClr val="black">
                    <a:tint val="75000"/>
                  </a:prstClr>
                </a:solidFill>
              </a:rPr>
              <a:pPr/>
              <a:t>2016/6/28</a:t>
            </a:fld>
            <a:endParaRPr lang="ja-JP" altLang="en-US" dirty="0">
              <a:solidFill>
                <a:prstClr val="black">
                  <a:tint val="75000"/>
                </a:prstClr>
              </a:solidFill>
            </a:endParaRPr>
          </a:p>
        </p:txBody>
      </p:sp>
      <p:sp>
        <p:nvSpPr>
          <p:cNvPr id="8" name="フッター プレースホルダー 7"/>
          <p:cNvSpPr>
            <a:spLocks noGrp="1"/>
          </p:cNvSpPr>
          <p:nvPr>
            <p:ph type="ftr" sz="quarter" idx="11"/>
          </p:nvPr>
        </p:nvSpPr>
        <p:spPr/>
        <p:txBody>
          <a:bodyPr/>
          <a:lstStyle/>
          <a:p>
            <a:endParaRPr lang="ja-JP" altLang="en-US" dirty="0">
              <a:solidFill>
                <a:prstClr val="black">
                  <a:tint val="75000"/>
                </a:prstClr>
              </a:solidFill>
            </a:endParaRPr>
          </a:p>
        </p:txBody>
      </p:sp>
      <p:sp>
        <p:nvSpPr>
          <p:cNvPr id="9" name="スライド番号プレースホルダー 8"/>
          <p:cNvSpPr>
            <a:spLocks noGrp="1"/>
          </p:cNvSpPr>
          <p:nvPr>
            <p:ph type="sldNum" sz="quarter" idx="12"/>
          </p:nvPr>
        </p:nvSpPr>
        <p:spPr/>
        <p:txBody>
          <a:bodyPr/>
          <a:lstStyle/>
          <a:p>
            <a:fld id="{CA642128-72FB-424E-9BB4-D20EF38568C4}" type="slidenum">
              <a:rPr lang="ja-JP" altLang="en-US" smtClean="0">
                <a:solidFill>
                  <a:prstClr val="black">
                    <a:tint val="75000"/>
                  </a:prstClr>
                </a:solidFill>
              </a:rPr>
              <a:pPr/>
              <a:t>‹#›</a:t>
            </a:fld>
            <a:endParaRPr lang="ja-JP" altLang="en-US" dirty="0">
              <a:solidFill>
                <a:prstClr val="black">
                  <a:tint val="75000"/>
                </a:prstClr>
              </a:solidFill>
            </a:endParaRPr>
          </a:p>
        </p:txBody>
      </p:sp>
    </p:spTree>
    <p:extLst>
      <p:ext uri="{BB962C8B-B14F-4D97-AF65-F5344CB8AC3E}">
        <p14:creationId xmlns:p14="http://schemas.microsoft.com/office/powerpoint/2010/main" val="180675663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日付プレースホルダー 2"/>
          <p:cNvSpPr>
            <a:spLocks noGrp="1"/>
          </p:cNvSpPr>
          <p:nvPr>
            <p:ph type="dt" sz="half" idx="10"/>
          </p:nvPr>
        </p:nvSpPr>
        <p:spPr/>
        <p:txBody>
          <a:bodyPr/>
          <a:lstStyle/>
          <a:p>
            <a:fld id="{C5A01F48-DEB7-475F-AFC3-4F689B2BB742}" type="datetime1">
              <a:rPr lang="ja-JP" altLang="en-US" smtClean="0">
                <a:solidFill>
                  <a:prstClr val="black">
                    <a:tint val="75000"/>
                  </a:prstClr>
                </a:solidFill>
              </a:rPr>
              <a:pPr/>
              <a:t>2016/6/28</a:t>
            </a:fld>
            <a:endParaRPr lang="ja-JP" altLang="en-US" dirty="0">
              <a:solidFill>
                <a:prstClr val="black">
                  <a:tint val="75000"/>
                </a:prstClr>
              </a:solidFill>
            </a:endParaRPr>
          </a:p>
        </p:txBody>
      </p:sp>
      <p:sp>
        <p:nvSpPr>
          <p:cNvPr id="4" name="フッター プレースホルダー 3"/>
          <p:cNvSpPr>
            <a:spLocks noGrp="1"/>
          </p:cNvSpPr>
          <p:nvPr>
            <p:ph type="ftr" sz="quarter" idx="11"/>
          </p:nvPr>
        </p:nvSpPr>
        <p:spPr/>
        <p:txBody>
          <a:bodyPr/>
          <a:lstStyle/>
          <a:p>
            <a:endParaRPr lang="ja-JP" altLang="en-US" dirty="0">
              <a:solidFill>
                <a:prstClr val="black">
                  <a:tint val="75000"/>
                </a:prstClr>
              </a:solidFill>
            </a:endParaRPr>
          </a:p>
        </p:txBody>
      </p:sp>
      <p:sp>
        <p:nvSpPr>
          <p:cNvPr id="5" name="スライド番号プレースホルダー 4"/>
          <p:cNvSpPr>
            <a:spLocks noGrp="1"/>
          </p:cNvSpPr>
          <p:nvPr>
            <p:ph type="sldNum" sz="quarter" idx="12"/>
          </p:nvPr>
        </p:nvSpPr>
        <p:spPr/>
        <p:txBody>
          <a:bodyPr/>
          <a:lstStyle/>
          <a:p>
            <a:fld id="{CA642128-72FB-424E-9BB4-D20EF38568C4}" type="slidenum">
              <a:rPr lang="ja-JP" altLang="en-US" smtClean="0">
                <a:solidFill>
                  <a:prstClr val="black">
                    <a:tint val="75000"/>
                  </a:prstClr>
                </a:solidFill>
              </a:rPr>
              <a:pPr/>
              <a:t>‹#›</a:t>
            </a:fld>
            <a:endParaRPr lang="ja-JP" altLang="en-US" dirty="0">
              <a:solidFill>
                <a:prstClr val="black">
                  <a:tint val="75000"/>
                </a:prstClr>
              </a:solidFill>
            </a:endParaRPr>
          </a:p>
        </p:txBody>
      </p:sp>
    </p:spTree>
    <p:extLst>
      <p:ext uri="{BB962C8B-B14F-4D97-AF65-F5344CB8AC3E}">
        <p14:creationId xmlns:p14="http://schemas.microsoft.com/office/powerpoint/2010/main" val="244790678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6A9D313E-778F-4682-95FB-DBF009A4C23C}" type="datetime1">
              <a:rPr lang="ja-JP" altLang="en-US" smtClean="0">
                <a:solidFill>
                  <a:prstClr val="black">
                    <a:tint val="75000"/>
                  </a:prstClr>
                </a:solidFill>
              </a:rPr>
              <a:pPr/>
              <a:t>2016/6/28</a:t>
            </a:fld>
            <a:endParaRPr lang="ja-JP" altLang="en-US" dirty="0">
              <a:solidFill>
                <a:prstClr val="black">
                  <a:tint val="75000"/>
                </a:prstClr>
              </a:solidFill>
            </a:endParaRPr>
          </a:p>
        </p:txBody>
      </p:sp>
      <p:sp>
        <p:nvSpPr>
          <p:cNvPr id="3" name="フッター プレースホルダー 2"/>
          <p:cNvSpPr>
            <a:spLocks noGrp="1"/>
          </p:cNvSpPr>
          <p:nvPr>
            <p:ph type="ftr" sz="quarter" idx="11"/>
          </p:nvPr>
        </p:nvSpPr>
        <p:spPr/>
        <p:txBody>
          <a:bodyPr/>
          <a:lstStyle/>
          <a:p>
            <a:endParaRPr lang="ja-JP" altLang="en-US" dirty="0">
              <a:solidFill>
                <a:prstClr val="black">
                  <a:tint val="75000"/>
                </a:prstClr>
              </a:solidFill>
            </a:endParaRPr>
          </a:p>
        </p:txBody>
      </p:sp>
      <p:sp>
        <p:nvSpPr>
          <p:cNvPr id="4" name="スライド番号プレースホルダー 3"/>
          <p:cNvSpPr>
            <a:spLocks noGrp="1"/>
          </p:cNvSpPr>
          <p:nvPr>
            <p:ph type="sldNum" sz="quarter" idx="12"/>
          </p:nvPr>
        </p:nvSpPr>
        <p:spPr/>
        <p:txBody>
          <a:bodyPr/>
          <a:lstStyle/>
          <a:p>
            <a:fld id="{CA642128-72FB-424E-9BB4-D20EF38568C4}" type="slidenum">
              <a:rPr lang="ja-JP" altLang="en-US" smtClean="0">
                <a:solidFill>
                  <a:prstClr val="black">
                    <a:tint val="75000"/>
                  </a:prstClr>
                </a:solidFill>
              </a:rPr>
              <a:pPr/>
              <a:t>‹#›</a:t>
            </a:fld>
            <a:endParaRPr lang="ja-JP" altLang="en-US" dirty="0">
              <a:solidFill>
                <a:prstClr val="black">
                  <a:tint val="75000"/>
                </a:prstClr>
              </a:solidFill>
            </a:endParaRPr>
          </a:p>
        </p:txBody>
      </p:sp>
    </p:spTree>
    <p:extLst>
      <p:ext uri="{BB962C8B-B14F-4D97-AF65-F5344CB8AC3E}">
        <p14:creationId xmlns:p14="http://schemas.microsoft.com/office/powerpoint/2010/main" val="27205690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smtClean="0"/>
              <a:t>マスター テキストの書式設定</a:t>
            </a:r>
          </a:p>
        </p:txBody>
      </p:sp>
      <p:sp>
        <p:nvSpPr>
          <p:cNvPr id="4" name="日付プレースホルダー 3"/>
          <p:cNvSpPr>
            <a:spLocks noGrp="1"/>
          </p:cNvSpPr>
          <p:nvPr>
            <p:ph type="dt" sz="half" idx="10"/>
          </p:nvPr>
        </p:nvSpPr>
        <p:spPr/>
        <p:txBody>
          <a:bodyPr/>
          <a:lstStyle/>
          <a:p>
            <a:fld id="{BEB20ADF-9120-494F-B2DC-47EF004DDA1A}" type="datetime1">
              <a:rPr kumimoji="1" lang="ja-JP" altLang="en-US" smtClean="0"/>
              <a:t>2016/6/28</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CA642128-72FB-424E-9BB4-D20EF38568C4}" type="slidenum">
              <a:rPr kumimoji="1" lang="ja-JP" altLang="en-US" smtClean="0"/>
              <a:t>‹#›</a:t>
            </a:fld>
            <a:endParaRPr kumimoji="1" lang="ja-JP" altLang="en-US"/>
          </a:p>
        </p:txBody>
      </p:sp>
    </p:spTree>
    <p:extLst>
      <p:ext uri="{BB962C8B-B14F-4D97-AF65-F5344CB8AC3E}">
        <p14:creationId xmlns:p14="http://schemas.microsoft.com/office/powerpoint/2010/main" val="415223437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テキスト プレースホルダー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2603BEF2-BD7C-405E-A3AA-56907A141507}" type="datetime1">
              <a:rPr lang="ja-JP" altLang="en-US" smtClean="0">
                <a:solidFill>
                  <a:prstClr val="black">
                    <a:tint val="75000"/>
                  </a:prstClr>
                </a:solidFill>
              </a:rPr>
              <a:pPr/>
              <a:t>2016/6/28</a:t>
            </a:fld>
            <a:endParaRPr lang="ja-JP" altLang="en-US" dirty="0">
              <a:solidFill>
                <a:prstClr val="black">
                  <a:tint val="75000"/>
                </a:prstClr>
              </a:solidFill>
            </a:endParaRPr>
          </a:p>
        </p:txBody>
      </p:sp>
      <p:sp>
        <p:nvSpPr>
          <p:cNvPr id="6" name="フッター プレースホルダー 5"/>
          <p:cNvSpPr>
            <a:spLocks noGrp="1"/>
          </p:cNvSpPr>
          <p:nvPr>
            <p:ph type="ftr" sz="quarter" idx="11"/>
          </p:nvPr>
        </p:nvSpPr>
        <p:spPr/>
        <p:txBody>
          <a:bodyPr/>
          <a:lstStyle/>
          <a:p>
            <a:endParaRPr lang="ja-JP" altLang="en-US" dirty="0">
              <a:solidFill>
                <a:prstClr val="black">
                  <a:tint val="75000"/>
                </a:prstClr>
              </a:solidFill>
            </a:endParaRPr>
          </a:p>
        </p:txBody>
      </p:sp>
      <p:sp>
        <p:nvSpPr>
          <p:cNvPr id="7" name="スライド番号プレースホルダー 6"/>
          <p:cNvSpPr>
            <a:spLocks noGrp="1"/>
          </p:cNvSpPr>
          <p:nvPr>
            <p:ph type="sldNum" sz="quarter" idx="12"/>
          </p:nvPr>
        </p:nvSpPr>
        <p:spPr/>
        <p:txBody>
          <a:bodyPr/>
          <a:lstStyle/>
          <a:p>
            <a:fld id="{CA642128-72FB-424E-9BB4-D20EF38568C4}" type="slidenum">
              <a:rPr lang="ja-JP" altLang="en-US" smtClean="0">
                <a:solidFill>
                  <a:prstClr val="black">
                    <a:tint val="75000"/>
                  </a:prstClr>
                </a:solidFill>
              </a:rPr>
              <a:pPr/>
              <a:t>‹#›</a:t>
            </a:fld>
            <a:endParaRPr lang="ja-JP" altLang="en-US" dirty="0">
              <a:solidFill>
                <a:prstClr val="black">
                  <a:tint val="75000"/>
                </a:prstClr>
              </a:solidFill>
            </a:endParaRPr>
          </a:p>
        </p:txBody>
      </p:sp>
    </p:spTree>
    <p:extLst>
      <p:ext uri="{BB962C8B-B14F-4D97-AF65-F5344CB8AC3E}">
        <p14:creationId xmlns:p14="http://schemas.microsoft.com/office/powerpoint/2010/main" val="119775397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kumimoji="1" lang="ja-JP" altLang="en-US" smtClean="0"/>
              <a:t>マスター タイトルの書式設定</a:t>
            </a:r>
            <a:endParaRPr kumimoji="1" lang="ja-JP" altLang="en-US"/>
          </a:p>
        </p:txBody>
      </p:sp>
      <p:sp>
        <p:nvSpPr>
          <p:cNvPr id="3" name="図プレースホルダー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dirty="0"/>
          </a:p>
        </p:txBody>
      </p:sp>
      <p:sp>
        <p:nvSpPr>
          <p:cNvPr id="4" name="テキスト プレースホルダー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4BE2FF09-A8ED-4560-B4A3-5B620B8D7B79}" type="datetime1">
              <a:rPr lang="ja-JP" altLang="en-US" smtClean="0">
                <a:solidFill>
                  <a:prstClr val="black">
                    <a:tint val="75000"/>
                  </a:prstClr>
                </a:solidFill>
              </a:rPr>
              <a:pPr/>
              <a:t>2016/6/28</a:t>
            </a:fld>
            <a:endParaRPr lang="ja-JP" altLang="en-US" dirty="0">
              <a:solidFill>
                <a:prstClr val="black">
                  <a:tint val="75000"/>
                </a:prstClr>
              </a:solidFill>
            </a:endParaRPr>
          </a:p>
        </p:txBody>
      </p:sp>
      <p:sp>
        <p:nvSpPr>
          <p:cNvPr id="6" name="フッター プレースホルダー 5"/>
          <p:cNvSpPr>
            <a:spLocks noGrp="1"/>
          </p:cNvSpPr>
          <p:nvPr>
            <p:ph type="ftr" sz="quarter" idx="11"/>
          </p:nvPr>
        </p:nvSpPr>
        <p:spPr/>
        <p:txBody>
          <a:bodyPr/>
          <a:lstStyle/>
          <a:p>
            <a:endParaRPr lang="ja-JP" altLang="en-US" dirty="0">
              <a:solidFill>
                <a:prstClr val="black">
                  <a:tint val="75000"/>
                </a:prstClr>
              </a:solidFill>
            </a:endParaRPr>
          </a:p>
        </p:txBody>
      </p:sp>
      <p:sp>
        <p:nvSpPr>
          <p:cNvPr id="7" name="スライド番号プレースホルダー 6"/>
          <p:cNvSpPr>
            <a:spLocks noGrp="1"/>
          </p:cNvSpPr>
          <p:nvPr>
            <p:ph type="sldNum" sz="quarter" idx="12"/>
          </p:nvPr>
        </p:nvSpPr>
        <p:spPr/>
        <p:txBody>
          <a:bodyPr/>
          <a:lstStyle/>
          <a:p>
            <a:fld id="{CA642128-72FB-424E-9BB4-D20EF38568C4}" type="slidenum">
              <a:rPr lang="ja-JP" altLang="en-US" smtClean="0">
                <a:solidFill>
                  <a:prstClr val="black">
                    <a:tint val="75000"/>
                  </a:prstClr>
                </a:solidFill>
              </a:rPr>
              <a:pPr/>
              <a:t>‹#›</a:t>
            </a:fld>
            <a:endParaRPr lang="ja-JP" altLang="en-US" dirty="0">
              <a:solidFill>
                <a:prstClr val="black">
                  <a:tint val="75000"/>
                </a:prstClr>
              </a:solidFill>
            </a:endParaRPr>
          </a:p>
        </p:txBody>
      </p:sp>
    </p:spTree>
    <p:extLst>
      <p:ext uri="{BB962C8B-B14F-4D97-AF65-F5344CB8AC3E}">
        <p14:creationId xmlns:p14="http://schemas.microsoft.com/office/powerpoint/2010/main" val="331716412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9E95C9EF-8FBE-4AF9-8360-AAE6A175534E}" type="datetime1">
              <a:rPr lang="ja-JP" altLang="en-US" smtClean="0">
                <a:solidFill>
                  <a:prstClr val="black">
                    <a:tint val="75000"/>
                  </a:prstClr>
                </a:solidFill>
              </a:rPr>
              <a:pPr/>
              <a:t>2016/6/28</a:t>
            </a:fld>
            <a:endParaRPr lang="ja-JP" altLang="en-US" dirty="0">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dirty="0">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CA642128-72FB-424E-9BB4-D20EF38568C4}" type="slidenum">
              <a:rPr lang="ja-JP" altLang="en-US" smtClean="0">
                <a:solidFill>
                  <a:prstClr val="black">
                    <a:tint val="75000"/>
                  </a:prstClr>
                </a:solidFill>
              </a:rPr>
              <a:pPr/>
              <a:t>‹#›</a:t>
            </a:fld>
            <a:endParaRPr lang="ja-JP" altLang="en-US" dirty="0">
              <a:solidFill>
                <a:prstClr val="black">
                  <a:tint val="75000"/>
                </a:prstClr>
              </a:solidFill>
            </a:endParaRPr>
          </a:p>
        </p:txBody>
      </p:sp>
    </p:spTree>
    <p:extLst>
      <p:ext uri="{BB962C8B-B14F-4D97-AF65-F5344CB8AC3E}">
        <p14:creationId xmlns:p14="http://schemas.microsoft.com/office/powerpoint/2010/main" val="115516619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a:xfrm>
            <a:off x="457200" y="274638"/>
            <a:ext cx="6019800" cy="5851525"/>
          </a:xfrm>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0D540E6D-22B2-44FE-B617-3738AF551D62}" type="datetime1">
              <a:rPr lang="ja-JP" altLang="en-US" smtClean="0">
                <a:solidFill>
                  <a:prstClr val="black">
                    <a:tint val="75000"/>
                  </a:prstClr>
                </a:solidFill>
              </a:rPr>
              <a:pPr/>
              <a:t>2016/6/28</a:t>
            </a:fld>
            <a:endParaRPr lang="ja-JP" altLang="en-US" dirty="0">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dirty="0">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CA642128-72FB-424E-9BB4-D20EF38568C4}" type="slidenum">
              <a:rPr lang="ja-JP" altLang="en-US" smtClean="0">
                <a:solidFill>
                  <a:prstClr val="black">
                    <a:tint val="75000"/>
                  </a:prstClr>
                </a:solidFill>
              </a:rPr>
              <a:pPr/>
              <a:t>‹#›</a:t>
            </a:fld>
            <a:endParaRPr lang="ja-JP" altLang="en-US" dirty="0">
              <a:solidFill>
                <a:prstClr val="black">
                  <a:tint val="75000"/>
                </a:prstClr>
              </a:solidFill>
            </a:endParaRPr>
          </a:p>
        </p:txBody>
      </p:sp>
    </p:spTree>
    <p:extLst>
      <p:ext uri="{BB962C8B-B14F-4D97-AF65-F5344CB8AC3E}">
        <p14:creationId xmlns:p14="http://schemas.microsoft.com/office/powerpoint/2010/main" val="3006866877"/>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コンテンツ プレースホルダー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日付プレースホルダー 4"/>
          <p:cNvSpPr>
            <a:spLocks noGrp="1"/>
          </p:cNvSpPr>
          <p:nvPr>
            <p:ph type="dt" sz="half" idx="10"/>
          </p:nvPr>
        </p:nvSpPr>
        <p:spPr/>
        <p:txBody>
          <a:bodyPr/>
          <a:lstStyle/>
          <a:p>
            <a:fld id="{F6674344-ABDA-4774-AE65-DA31939D5E2E}" type="datetime1">
              <a:rPr kumimoji="1" lang="ja-JP" altLang="en-US" smtClean="0"/>
              <a:t>2016/6/28</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CA642128-72FB-424E-9BB4-D20EF38568C4}" type="slidenum">
              <a:rPr kumimoji="1" lang="ja-JP" altLang="en-US" smtClean="0"/>
              <a:t>‹#›</a:t>
            </a:fld>
            <a:endParaRPr kumimoji="1" lang="ja-JP" altLang="en-US"/>
          </a:p>
        </p:txBody>
      </p:sp>
    </p:spTree>
    <p:extLst>
      <p:ext uri="{BB962C8B-B14F-4D97-AF65-F5344CB8AC3E}">
        <p14:creationId xmlns:p14="http://schemas.microsoft.com/office/powerpoint/2010/main" val="2821422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4" name="コンテンツ プレースホルダー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テキスト プレースホルダー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6" name="コンテンツ プレースホルダー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7" name="日付プレースホルダー 6"/>
          <p:cNvSpPr>
            <a:spLocks noGrp="1"/>
          </p:cNvSpPr>
          <p:nvPr>
            <p:ph type="dt" sz="half" idx="10"/>
          </p:nvPr>
        </p:nvSpPr>
        <p:spPr/>
        <p:txBody>
          <a:bodyPr/>
          <a:lstStyle/>
          <a:p>
            <a:fld id="{417819F7-7B56-42CA-980D-1761CD228311}" type="datetime1">
              <a:rPr kumimoji="1" lang="ja-JP" altLang="en-US" smtClean="0"/>
              <a:t>2016/6/28</a:t>
            </a:fld>
            <a:endParaRPr kumimoji="1" lang="ja-JP" altLang="en-US"/>
          </a:p>
        </p:txBody>
      </p:sp>
      <p:sp>
        <p:nvSpPr>
          <p:cNvPr id="8" name="フッター プレースホルダー 7"/>
          <p:cNvSpPr>
            <a:spLocks noGrp="1"/>
          </p:cNvSpPr>
          <p:nvPr>
            <p:ph type="ftr" sz="quarter" idx="11"/>
          </p:nvPr>
        </p:nvSpPr>
        <p:spPr/>
        <p:txBody>
          <a:bodyPr/>
          <a:lstStyle/>
          <a:p>
            <a:endParaRPr kumimoji="1" lang="ja-JP" altLang="en-US"/>
          </a:p>
        </p:txBody>
      </p:sp>
      <p:sp>
        <p:nvSpPr>
          <p:cNvPr id="9" name="スライド番号プレースホルダー 8"/>
          <p:cNvSpPr>
            <a:spLocks noGrp="1"/>
          </p:cNvSpPr>
          <p:nvPr>
            <p:ph type="sldNum" sz="quarter" idx="12"/>
          </p:nvPr>
        </p:nvSpPr>
        <p:spPr/>
        <p:txBody>
          <a:bodyPr/>
          <a:lstStyle/>
          <a:p>
            <a:fld id="{CA642128-72FB-424E-9BB4-D20EF38568C4}" type="slidenum">
              <a:rPr kumimoji="1" lang="ja-JP" altLang="en-US" smtClean="0"/>
              <a:t>‹#›</a:t>
            </a:fld>
            <a:endParaRPr kumimoji="1" lang="ja-JP" altLang="en-US"/>
          </a:p>
        </p:txBody>
      </p:sp>
    </p:spTree>
    <p:extLst>
      <p:ext uri="{BB962C8B-B14F-4D97-AF65-F5344CB8AC3E}">
        <p14:creationId xmlns:p14="http://schemas.microsoft.com/office/powerpoint/2010/main" val="144426789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日付プレースホルダー 2"/>
          <p:cNvSpPr>
            <a:spLocks noGrp="1"/>
          </p:cNvSpPr>
          <p:nvPr>
            <p:ph type="dt" sz="half" idx="10"/>
          </p:nvPr>
        </p:nvSpPr>
        <p:spPr/>
        <p:txBody>
          <a:bodyPr/>
          <a:lstStyle/>
          <a:p>
            <a:fld id="{606A7D69-E5EA-4F19-9BF3-B78D38A4F1E0}" type="datetime1">
              <a:rPr kumimoji="1" lang="ja-JP" altLang="en-US" smtClean="0"/>
              <a:t>2016/6/28</a:t>
            </a:fld>
            <a:endParaRPr kumimoji="1" lang="ja-JP" altLang="en-US"/>
          </a:p>
        </p:txBody>
      </p:sp>
      <p:sp>
        <p:nvSpPr>
          <p:cNvPr id="4" name="フッター プレースホルダー 3"/>
          <p:cNvSpPr>
            <a:spLocks noGrp="1"/>
          </p:cNvSpPr>
          <p:nvPr>
            <p:ph type="ftr" sz="quarter" idx="11"/>
          </p:nvPr>
        </p:nvSpPr>
        <p:spPr/>
        <p:txBody>
          <a:bodyPr/>
          <a:lstStyle/>
          <a:p>
            <a:endParaRPr kumimoji="1" lang="ja-JP" altLang="en-US"/>
          </a:p>
        </p:txBody>
      </p:sp>
      <p:sp>
        <p:nvSpPr>
          <p:cNvPr id="5" name="スライド番号プレースホルダー 4"/>
          <p:cNvSpPr>
            <a:spLocks noGrp="1"/>
          </p:cNvSpPr>
          <p:nvPr>
            <p:ph type="sldNum" sz="quarter" idx="12"/>
          </p:nvPr>
        </p:nvSpPr>
        <p:spPr/>
        <p:txBody>
          <a:bodyPr/>
          <a:lstStyle/>
          <a:p>
            <a:fld id="{CA642128-72FB-424E-9BB4-D20EF38568C4}" type="slidenum">
              <a:rPr kumimoji="1" lang="ja-JP" altLang="en-US" smtClean="0"/>
              <a:t>‹#›</a:t>
            </a:fld>
            <a:endParaRPr kumimoji="1" lang="ja-JP" altLang="en-US"/>
          </a:p>
        </p:txBody>
      </p:sp>
    </p:spTree>
    <p:extLst>
      <p:ext uri="{BB962C8B-B14F-4D97-AF65-F5344CB8AC3E}">
        <p14:creationId xmlns:p14="http://schemas.microsoft.com/office/powerpoint/2010/main" val="12763609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1C09F3C5-DB7F-40E1-B57E-0726BA507307}" type="datetime1">
              <a:rPr kumimoji="1" lang="ja-JP" altLang="en-US" smtClean="0"/>
              <a:t>2016/6/28</a:t>
            </a:fld>
            <a:endParaRPr kumimoji="1" lang="ja-JP" altLang="en-US"/>
          </a:p>
        </p:txBody>
      </p:sp>
      <p:sp>
        <p:nvSpPr>
          <p:cNvPr id="3" name="フッター プレースホルダー 2"/>
          <p:cNvSpPr>
            <a:spLocks noGrp="1"/>
          </p:cNvSpPr>
          <p:nvPr>
            <p:ph type="ftr" sz="quarter" idx="11"/>
          </p:nvPr>
        </p:nvSpPr>
        <p:spPr/>
        <p:txBody>
          <a:bodyPr/>
          <a:lstStyle/>
          <a:p>
            <a:endParaRPr kumimoji="1" lang="ja-JP" altLang="en-US"/>
          </a:p>
        </p:txBody>
      </p:sp>
      <p:sp>
        <p:nvSpPr>
          <p:cNvPr id="4" name="スライド番号プレースホルダー 3"/>
          <p:cNvSpPr>
            <a:spLocks noGrp="1"/>
          </p:cNvSpPr>
          <p:nvPr>
            <p:ph type="sldNum" sz="quarter" idx="12"/>
          </p:nvPr>
        </p:nvSpPr>
        <p:spPr/>
        <p:txBody>
          <a:bodyPr/>
          <a:lstStyle/>
          <a:p>
            <a:fld id="{CA642128-72FB-424E-9BB4-D20EF38568C4}" type="slidenum">
              <a:rPr kumimoji="1" lang="ja-JP" altLang="en-US" smtClean="0"/>
              <a:t>‹#›</a:t>
            </a:fld>
            <a:endParaRPr kumimoji="1" lang="ja-JP" altLang="en-US"/>
          </a:p>
        </p:txBody>
      </p:sp>
    </p:spTree>
    <p:extLst>
      <p:ext uri="{BB962C8B-B14F-4D97-AF65-F5344CB8AC3E}">
        <p14:creationId xmlns:p14="http://schemas.microsoft.com/office/powerpoint/2010/main" val="12606564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テキスト プレースホルダー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C43E9CA4-777B-431F-8E4B-DCB6CD9FD6B1}" type="datetime1">
              <a:rPr kumimoji="1" lang="ja-JP" altLang="en-US" smtClean="0"/>
              <a:t>2016/6/28</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CA642128-72FB-424E-9BB4-D20EF38568C4}" type="slidenum">
              <a:rPr kumimoji="1" lang="ja-JP" altLang="en-US" smtClean="0"/>
              <a:t>‹#›</a:t>
            </a:fld>
            <a:endParaRPr kumimoji="1" lang="ja-JP" altLang="en-US"/>
          </a:p>
        </p:txBody>
      </p:sp>
    </p:spTree>
    <p:extLst>
      <p:ext uri="{BB962C8B-B14F-4D97-AF65-F5344CB8AC3E}">
        <p14:creationId xmlns:p14="http://schemas.microsoft.com/office/powerpoint/2010/main" val="413565548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kumimoji="1" lang="ja-JP" altLang="en-US" smtClean="0"/>
              <a:t>マスター タイトルの書式設定</a:t>
            </a:r>
            <a:endParaRPr kumimoji="1" lang="ja-JP" altLang="en-US"/>
          </a:p>
        </p:txBody>
      </p:sp>
      <p:sp>
        <p:nvSpPr>
          <p:cNvPr id="3" name="図プレースホルダー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03F129E8-FEFC-486E-BDE7-04FB22C2816F}" type="datetime1">
              <a:rPr kumimoji="1" lang="ja-JP" altLang="en-US" smtClean="0"/>
              <a:t>2016/6/28</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CA642128-72FB-424E-9BB4-D20EF38568C4}" type="slidenum">
              <a:rPr kumimoji="1" lang="ja-JP" altLang="en-US" smtClean="0"/>
              <a:t>‹#›</a:t>
            </a:fld>
            <a:endParaRPr kumimoji="1" lang="ja-JP" altLang="en-US"/>
          </a:p>
        </p:txBody>
      </p:sp>
    </p:spTree>
    <p:extLst>
      <p:ext uri="{BB962C8B-B14F-4D97-AF65-F5344CB8AC3E}">
        <p14:creationId xmlns:p14="http://schemas.microsoft.com/office/powerpoint/2010/main" val="141111712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microsoft.com/office/2007/relationships/hdphoto" Target="../media/hdphoto1.wdp"/></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microsoft.com/office/2007/relationships/hdphoto" Target="../media/hdphoto1.wdp"/></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1.pn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 Id="rId14" Type="http://schemas.microsoft.com/office/2007/relationships/hdphoto" Target="../media/hdphoto1.wdp"/></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kumimoji="1" lang="ja-JP" altLang="en-US" dirty="0" smtClean="0"/>
              <a:t>マスター タイトルの書式設定</a:t>
            </a:r>
            <a:endParaRPr kumimoji="1" lang="ja-JP" altLang="en-US" dirty="0"/>
          </a:p>
        </p:txBody>
      </p:sp>
      <p:sp>
        <p:nvSpPr>
          <p:cNvPr id="3" name="テキスト プレースホルダー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ED374A0-4815-486F-A5E7-8CECC249F523}" type="datetime1">
              <a:rPr kumimoji="1" lang="ja-JP" altLang="en-US" smtClean="0"/>
              <a:t>2016/6/28</a:t>
            </a:fld>
            <a:endParaRPr kumimoji="1" lang="ja-JP" altLang="en-US"/>
          </a:p>
        </p:txBody>
      </p:sp>
      <p:sp>
        <p:nvSpPr>
          <p:cNvPr id="5" name="フッター プレースホルダー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A642128-72FB-424E-9BB4-D20EF38568C4}" type="slidenum">
              <a:rPr kumimoji="1" lang="ja-JP" altLang="en-US" smtClean="0"/>
              <a:t>‹#›</a:t>
            </a:fld>
            <a:endParaRPr kumimoji="1" lang="ja-JP" altLang="en-US"/>
          </a:p>
        </p:txBody>
      </p:sp>
      <p:pic>
        <p:nvPicPr>
          <p:cNvPr id="7" name="Picture 2" descr="ロゴ150"/>
          <p:cNvPicPr>
            <a:picLocks noChangeAspect="1" noChangeArrowheads="1"/>
          </p:cNvPicPr>
          <p:nvPr userDrawn="1"/>
        </p:nvPicPr>
        <p:blipFill>
          <a:blip r:embed="rId13" cstate="print">
            <a:extLst>
              <a:ext uri="{BEBA8EAE-BF5A-486C-A8C5-ECC9F3942E4B}">
                <a14:imgProps xmlns:a14="http://schemas.microsoft.com/office/drawing/2010/main">
                  <a14:imgLayer r:embed="rId14">
                    <a14:imgEffect>
                      <a14:colorTemperature colorTemp="4500"/>
                    </a14:imgEffect>
                    <a14:imgEffect>
                      <a14:saturation sat="60000"/>
                    </a14:imgEffect>
                    <a14:imgEffect>
                      <a14:brightnessContrast bright="38000" contrast="3000"/>
                    </a14:imgEffect>
                  </a14:imgLayer>
                </a14:imgProps>
              </a:ext>
              <a:ext uri="{28A0092B-C50C-407E-A947-70E740481C1C}">
                <a14:useLocalDpi xmlns:a14="http://schemas.microsoft.com/office/drawing/2010/main" val="0"/>
              </a:ext>
            </a:extLst>
          </a:blip>
          <a:srcRect r="46738" b="52669"/>
          <a:stretch>
            <a:fillRect/>
          </a:stretch>
        </p:blipFill>
        <p:spPr bwMode="auto">
          <a:xfrm rot="1380000">
            <a:off x="1246475" y="128531"/>
            <a:ext cx="2090219" cy="916260"/>
          </a:xfrm>
          <a:prstGeom prst="rect">
            <a:avLst/>
          </a:prstGeom>
          <a:noFill/>
          <a:ln>
            <a:noFill/>
          </a:ln>
          <a:effectLst>
            <a:reflection endPos="0" dir="5400000" sy="-100000" algn="bl" rotWithShape="0"/>
            <a:softEdge rad="889000"/>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0771805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iming>
    <p:tnLst>
      <p:par>
        <p:cTn id="1" dur="indefinite" restart="never" nodeType="tmRoot"/>
      </p:par>
    </p:tnLst>
  </p:timing>
  <p:hf hdr="0" ftr="0" dt="0"/>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kumimoji="1" lang="ja-JP" altLang="en-US" dirty="0" smtClean="0"/>
              <a:t>マスター タイトルの書式設定</a:t>
            </a:r>
            <a:endParaRPr kumimoji="1" lang="ja-JP" altLang="en-US" dirty="0"/>
          </a:p>
        </p:txBody>
      </p:sp>
      <p:sp>
        <p:nvSpPr>
          <p:cNvPr id="3" name="テキスト プレースホルダー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C75B7F-458A-4DB0-BB55-965E216953B1}" type="datetime1">
              <a:rPr lang="ja-JP" altLang="en-US" smtClean="0">
                <a:solidFill>
                  <a:prstClr val="black">
                    <a:tint val="75000"/>
                  </a:prstClr>
                </a:solidFill>
              </a:rPr>
              <a:t>2016/6/28</a:t>
            </a:fld>
            <a:endParaRPr lang="ja-JP" altLang="en-US" dirty="0">
              <a:solidFill>
                <a:prstClr val="black">
                  <a:tint val="75000"/>
                </a:prstClr>
              </a:solidFill>
            </a:endParaRPr>
          </a:p>
        </p:txBody>
      </p:sp>
      <p:sp>
        <p:nvSpPr>
          <p:cNvPr id="5" name="フッター プレースホルダー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ja-JP" altLang="en-US" dirty="0">
              <a:solidFill>
                <a:prstClr val="black">
                  <a:tint val="75000"/>
                </a:prstClr>
              </a:solidFill>
            </a:endParaRPr>
          </a:p>
        </p:txBody>
      </p:sp>
      <p:sp>
        <p:nvSpPr>
          <p:cNvPr id="6" name="スライド番号プレースホルダー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A642128-72FB-424E-9BB4-D20EF38568C4}" type="slidenum">
              <a:rPr lang="ja-JP" altLang="en-US" smtClean="0">
                <a:solidFill>
                  <a:prstClr val="black">
                    <a:tint val="75000"/>
                  </a:prstClr>
                </a:solidFill>
              </a:rPr>
              <a:pPr/>
              <a:t>‹#›</a:t>
            </a:fld>
            <a:endParaRPr lang="ja-JP" altLang="en-US" dirty="0">
              <a:solidFill>
                <a:prstClr val="black">
                  <a:tint val="75000"/>
                </a:prstClr>
              </a:solidFill>
            </a:endParaRPr>
          </a:p>
        </p:txBody>
      </p:sp>
      <p:pic>
        <p:nvPicPr>
          <p:cNvPr id="7" name="Picture 2" descr="ロゴ150"/>
          <p:cNvPicPr>
            <a:picLocks noChangeAspect="1" noChangeArrowheads="1"/>
          </p:cNvPicPr>
          <p:nvPr userDrawn="1"/>
        </p:nvPicPr>
        <p:blipFill>
          <a:blip r:embed="rId13" cstate="print">
            <a:extLst>
              <a:ext uri="{BEBA8EAE-BF5A-486C-A8C5-ECC9F3942E4B}">
                <a14:imgProps xmlns:a14="http://schemas.microsoft.com/office/drawing/2010/main">
                  <a14:imgLayer r:embed="rId14">
                    <a14:imgEffect>
                      <a14:colorTemperature colorTemp="4500"/>
                    </a14:imgEffect>
                    <a14:imgEffect>
                      <a14:saturation sat="60000"/>
                    </a14:imgEffect>
                    <a14:imgEffect>
                      <a14:brightnessContrast bright="38000" contrast="3000"/>
                    </a14:imgEffect>
                  </a14:imgLayer>
                </a14:imgProps>
              </a:ext>
              <a:ext uri="{28A0092B-C50C-407E-A947-70E740481C1C}">
                <a14:useLocalDpi xmlns:a14="http://schemas.microsoft.com/office/drawing/2010/main" val="0"/>
              </a:ext>
            </a:extLst>
          </a:blip>
          <a:srcRect r="46738" b="52669"/>
          <a:stretch>
            <a:fillRect/>
          </a:stretch>
        </p:blipFill>
        <p:spPr bwMode="auto">
          <a:xfrm rot="1380000">
            <a:off x="1246475" y="128531"/>
            <a:ext cx="2090219" cy="916260"/>
          </a:xfrm>
          <a:prstGeom prst="rect">
            <a:avLst/>
          </a:prstGeom>
          <a:noFill/>
          <a:ln>
            <a:noFill/>
          </a:ln>
          <a:effectLst>
            <a:reflection endPos="0" dir="5400000" sy="-100000" algn="bl" rotWithShape="0"/>
            <a:softEdge rad="889000"/>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0666142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iming>
    <p:tnLst>
      <p:par>
        <p:cTn id="1" dur="indefinite" restart="never" nodeType="tmRoot"/>
      </p:par>
    </p:tnLst>
  </p:timing>
  <p:hf hdr="0" ftr="0" dt="0"/>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kumimoji="1" lang="ja-JP" altLang="en-US" dirty="0" smtClean="0"/>
              <a:t>マスター タイトルの書式設定</a:t>
            </a:r>
            <a:endParaRPr kumimoji="1" lang="ja-JP" altLang="en-US" dirty="0"/>
          </a:p>
        </p:txBody>
      </p:sp>
      <p:sp>
        <p:nvSpPr>
          <p:cNvPr id="3" name="テキスト プレースホルダー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78F86AD-FEBB-483A-AA6F-086C25844482}" type="datetime1">
              <a:rPr lang="ja-JP" altLang="en-US" smtClean="0">
                <a:solidFill>
                  <a:prstClr val="black">
                    <a:tint val="75000"/>
                  </a:prstClr>
                </a:solidFill>
              </a:rPr>
              <a:pPr/>
              <a:t>2016/6/28</a:t>
            </a:fld>
            <a:endParaRPr lang="ja-JP" altLang="en-US" dirty="0">
              <a:solidFill>
                <a:prstClr val="black">
                  <a:tint val="75000"/>
                </a:prstClr>
              </a:solidFill>
            </a:endParaRPr>
          </a:p>
        </p:txBody>
      </p:sp>
      <p:sp>
        <p:nvSpPr>
          <p:cNvPr id="5" name="フッター プレースホルダー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ja-JP" altLang="en-US" dirty="0">
              <a:solidFill>
                <a:prstClr val="black">
                  <a:tint val="75000"/>
                </a:prstClr>
              </a:solidFill>
            </a:endParaRPr>
          </a:p>
        </p:txBody>
      </p:sp>
      <p:sp>
        <p:nvSpPr>
          <p:cNvPr id="6" name="スライド番号プレースホルダー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A642128-72FB-424E-9BB4-D20EF38568C4}" type="slidenum">
              <a:rPr lang="ja-JP" altLang="en-US" smtClean="0">
                <a:solidFill>
                  <a:prstClr val="black">
                    <a:tint val="75000"/>
                  </a:prstClr>
                </a:solidFill>
              </a:rPr>
              <a:pPr/>
              <a:t>‹#›</a:t>
            </a:fld>
            <a:endParaRPr lang="ja-JP" altLang="en-US" dirty="0">
              <a:solidFill>
                <a:prstClr val="black">
                  <a:tint val="75000"/>
                </a:prstClr>
              </a:solidFill>
            </a:endParaRPr>
          </a:p>
        </p:txBody>
      </p:sp>
      <p:pic>
        <p:nvPicPr>
          <p:cNvPr id="7" name="Picture 2" descr="ロゴ150"/>
          <p:cNvPicPr>
            <a:picLocks noChangeAspect="1" noChangeArrowheads="1"/>
          </p:cNvPicPr>
          <p:nvPr userDrawn="1"/>
        </p:nvPicPr>
        <p:blipFill>
          <a:blip r:embed="rId13" cstate="print">
            <a:extLst>
              <a:ext uri="{BEBA8EAE-BF5A-486C-A8C5-ECC9F3942E4B}">
                <a14:imgProps xmlns:a14="http://schemas.microsoft.com/office/drawing/2010/main">
                  <a14:imgLayer r:embed="rId14">
                    <a14:imgEffect>
                      <a14:colorTemperature colorTemp="4500"/>
                    </a14:imgEffect>
                    <a14:imgEffect>
                      <a14:saturation sat="60000"/>
                    </a14:imgEffect>
                    <a14:imgEffect>
                      <a14:brightnessContrast bright="38000" contrast="3000"/>
                    </a14:imgEffect>
                  </a14:imgLayer>
                </a14:imgProps>
              </a:ext>
              <a:ext uri="{28A0092B-C50C-407E-A947-70E740481C1C}">
                <a14:useLocalDpi xmlns:a14="http://schemas.microsoft.com/office/drawing/2010/main" val="0"/>
              </a:ext>
            </a:extLst>
          </a:blip>
          <a:srcRect r="46738" b="52669"/>
          <a:stretch>
            <a:fillRect/>
          </a:stretch>
        </p:blipFill>
        <p:spPr bwMode="auto">
          <a:xfrm rot="1380000">
            <a:off x="1246475" y="128531"/>
            <a:ext cx="2090219" cy="916260"/>
          </a:xfrm>
          <a:prstGeom prst="rect">
            <a:avLst/>
          </a:prstGeom>
          <a:noFill/>
          <a:ln>
            <a:noFill/>
          </a:ln>
          <a:effectLst>
            <a:reflection endPos="0" dir="5400000" sy="-100000" algn="bl" rotWithShape="0"/>
            <a:softEdge rad="889000"/>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79691140"/>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iming>
    <p:tnLst>
      <p:par>
        <p:cTn id="1" dur="indefinite" restart="never" nodeType="tmRoot"/>
      </p:par>
    </p:tnLst>
  </p:timing>
  <p:hf hdr="0" ftr="0" dt="0"/>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eg"/><Relationship Id="rId1" Type="http://schemas.openxmlformats.org/officeDocument/2006/relationships/slideLayout" Target="../slideLayouts/slideLayout24.xml"/><Relationship Id="rId4" Type="http://schemas.openxmlformats.org/officeDocument/2006/relationships/image" Target="../media/image15.jpg"/></Relationships>
</file>

<file path=ppt/slides/_rels/slide11.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7.xml"/><Relationship Id="rId6" Type="http://schemas.openxmlformats.org/officeDocument/2006/relationships/image" Target="../media/image20.jpeg"/><Relationship Id="rId5" Type="http://schemas.openxmlformats.org/officeDocument/2006/relationships/image" Target="../media/image19.png"/><Relationship Id="rId4" Type="http://schemas.openxmlformats.org/officeDocument/2006/relationships/image" Target="../media/image18.jpeg"/></Relationships>
</file>

<file path=ppt/slides/_rels/slide12.xml.rels><?xml version="1.0" encoding="UTF-8" standalone="yes"?>
<Relationships xmlns="http://schemas.openxmlformats.org/package/2006/relationships"><Relationship Id="rId3" Type="http://schemas.openxmlformats.org/officeDocument/2006/relationships/hyperlink" Target="http://www.jst.go.jp/pr/info/info1180/index.html" TargetMode="External"/><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chart" Target="../charts/chart1.xml"/><Relationship Id="rId7" Type="http://schemas.openxmlformats.org/officeDocument/2006/relationships/image" Target="../media/image22.png"/><Relationship Id="rId2" Type="http://schemas.openxmlformats.org/officeDocument/2006/relationships/notesSlide" Target="../notesSlides/notesSlide2.xml"/><Relationship Id="rId1" Type="http://schemas.openxmlformats.org/officeDocument/2006/relationships/slideLayout" Target="../slideLayouts/slideLayout13.xml"/><Relationship Id="rId6" Type="http://schemas.openxmlformats.org/officeDocument/2006/relationships/chart" Target="../charts/chart3.xml"/><Relationship Id="rId5" Type="http://schemas.openxmlformats.org/officeDocument/2006/relationships/image" Target="../media/image2.jpeg"/><Relationship Id="rId4" Type="http://schemas.openxmlformats.org/officeDocument/2006/relationships/chart" Target="../charts/chart2.xml"/></Relationships>
</file>

<file path=ppt/slides/_rels/slide14.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chart" Target="../charts/chart4.xml"/><Relationship Id="rId1" Type="http://schemas.openxmlformats.org/officeDocument/2006/relationships/slideLayout" Target="../slideLayouts/slideLayout1.xml"/><Relationship Id="rId4" Type="http://schemas.openxmlformats.org/officeDocument/2006/relationships/chart" Target="../charts/char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hyperlink" Target="http://www.ssp.jst.go.jp/report2015/index.html"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hyperlink" Target="http://www.ssp.jst.go.jp/report/2014_ippan.pdf" TargetMode="External"/><Relationship Id="rId5" Type="http://schemas.openxmlformats.org/officeDocument/2006/relationships/hyperlink" Target="http://ssp.jst.go.jp/form/index.html" TargetMode="External"/><Relationship Id="rId4" Type="http://schemas.openxmlformats.org/officeDocument/2006/relationships/hyperlink" Target="http://ssp.jst.go.jp/" TargetMode="Externa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6.jpg"/></Relationships>
</file>

<file path=ppt/slides/_rels/slide7.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eg"/><Relationship Id="rId1" Type="http://schemas.openxmlformats.org/officeDocument/2006/relationships/slideLayout" Target="../slideLayouts/slideLayout24.xml"/><Relationship Id="rId4" Type="http://schemas.openxmlformats.org/officeDocument/2006/relationships/image" Target="../media/image8.jpg"/></Relationships>
</file>

<file path=ppt/slides/_rels/slide8.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eg"/><Relationship Id="rId1" Type="http://schemas.openxmlformats.org/officeDocument/2006/relationships/slideLayout" Target="../slideLayouts/slideLayout24.xml"/><Relationship Id="rId5" Type="http://schemas.openxmlformats.org/officeDocument/2006/relationships/image" Target="../media/image11.jpg"/><Relationship Id="rId4" Type="http://schemas.openxmlformats.org/officeDocument/2006/relationships/image" Target="../media/image10.jpg"/></Relationships>
</file>

<file path=ppt/slides/_rels/slide9.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eg"/><Relationship Id="rId1" Type="http://schemas.openxmlformats.org/officeDocument/2006/relationships/slideLayout" Target="../slideLayouts/slideLayout24.xml"/><Relationship Id="rId4" Type="http://schemas.openxmlformats.org/officeDocument/2006/relationships/image" Target="../media/image13.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162820" y="620688"/>
            <a:ext cx="8729659" cy="3339803"/>
          </a:xfrm>
        </p:spPr>
        <p:txBody>
          <a:bodyPr>
            <a:noAutofit/>
          </a:bodyPr>
          <a:lstStyle/>
          <a:p>
            <a:pPr>
              <a:spcBef>
                <a:spcPts val="600"/>
              </a:spcBef>
            </a:pPr>
            <a:r>
              <a:rPr lang="en-US" altLang="ja-JP" sz="2800" dirty="0"/>
              <a:t/>
            </a:r>
            <a:br>
              <a:rPr lang="en-US" altLang="ja-JP" sz="2800" dirty="0"/>
            </a:br>
            <a:r>
              <a:rPr lang="ja-JP" altLang="en-US" sz="3950" dirty="0" smtClean="0">
                <a:ln>
                  <a:solidFill>
                    <a:schemeClr val="accent1"/>
                  </a:solidFill>
                </a:ln>
                <a:solidFill>
                  <a:schemeClr val="tx2"/>
                </a:solidFill>
              </a:rPr>
              <a:t>日本</a:t>
            </a:r>
            <a:r>
              <a:rPr lang="ja-JP" altLang="en-US" sz="3950" dirty="0">
                <a:ln>
                  <a:solidFill>
                    <a:schemeClr val="accent1"/>
                  </a:solidFill>
                </a:ln>
                <a:solidFill>
                  <a:schemeClr val="tx2"/>
                </a:solidFill>
              </a:rPr>
              <a:t>・アジア青少年サイエンス交流</a:t>
            </a:r>
            <a:r>
              <a:rPr lang="ja-JP" altLang="en-US" sz="3950" dirty="0" smtClean="0">
                <a:ln>
                  <a:solidFill>
                    <a:schemeClr val="accent1"/>
                  </a:solidFill>
                </a:ln>
                <a:solidFill>
                  <a:schemeClr val="tx2"/>
                </a:solidFill>
              </a:rPr>
              <a:t>事業</a:t>
            </a:r>
            <a:r>
              <a:rPr lang="en-US" altLang="ja-JP" sz="3950" dirty="0" smtClean="0">
                <a:ln>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a:solidFill>
                  <a:schemeClr val="tx2"/>
                </a:solidFill>
              </a:rPr>
              <a:t/>
            </a:r>
            <a:br>
              <a:rPr lang="en-US" altLang="ja-JP" sz="3950" dirty="0" smtClean="0">
                <a:ln>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a:solidFill>
                  <a:schemeClr val="tx2"/>
                </a:solidFill>
              </a:rPr>
            </a:br>
            <a:r>
              <a:rPr lang="ja-JP" altLang="en-US" sz="2700" dirty="0" smtClean="0">
                <a:effectLst/>
              </a:rPr>
              <a:t>（</a:t>
            </a:r>
            <a:r>
              <a:rPr kumimoji="1" lang="ja-JP" altLang="en-US" sz="2700" dirty="0" smtClean="0">
                <a:effectLst/>
              </a:rPr>
              <a:t>さくらサイエンスプラン）</a:t>
            </a:r>
            <a:r>
              <a:rPr kumimoji="1" lang="en-US" altLang="ja-JP" sz="2700" dirty="0" smtClean="0">
                <a:effectLst/>
              </a:rPr>
              <a:t/>
            </a:r>
            <a:br>
              <a:rPr kumimoji="1" lang="en-US" altLang="ja-JP" sz="2700" dirty="0" smtClean="0">
                <a:effectLst/>
              </a:rPr>
            </a:br>
            <a:r>
              <a:rPr kumimoji="1" lang="en-US" altLang="ja-JP" sz="2700" dirty="0" smtClean="0">
                <a:effectLst/>
              </a:rPr>
              <a:t/>
            </a:r>
            <a:br>
              <a:rPr kumimoji="1" lang="en-US" altLang="ja-JP" sz="2700" dirty="0" smtClean="0">
                <a:effectLst/>
              </a:rPr>
            </a:br>
            <a:endParaRPr kumimoji="1" lang="ja-JP" altLang="en-US" sz="2700" dirty="0">
              <a:effectLst/>
            </a:endParaRPr>
          </a:p>
        </p:txBody>
      </p:sp>
      <p:sp>
        <p:nvSpPr>
          <p:cNvPr id="3" name="サブタイトル 2"/>
          <p:cNvSpPr>
            <a:spLocks noGrp="1"/>
          </p:cNvSpPr>
          <p:nvPr>
            <p:ph type="subTitle" idx="1"/>
          </p:nvPr>
        </p:nvSpPr>
        <p:spPr>
          <a:xfrm>
            <a:off x="465013" y="4941168"/>
            <a:ext cx="8136904" cy="864096"/>
          </a:xfrm>
        </p:spPr>
        <p:txBody>
          <a:bodyPr>
            <a:normAutofit/>
          </a:bodyPr>
          <a:lstStyle/>
          <a:p>
            <a:r>
              <a:rPr lang="ja-JP" altLang="en-US" sz="2000" dirty="0" smtClean="0">
                <a:solidFill>
                  <a:schemeClr val="tx1"/>
                </a:solidFill>
              </a:rPr>
              <a:t>　　</a:t>
            </a:r>
            <a:endParaRPr lang="en-US" altLang="ja-JP" sz="2000" dirty="0">
              <a:solidFill>
                <a:schemeClr val="tx1"/>
              </a:solidFill>
            </a:endParaRPr>
          </a:p>
          <a:p>
            <a:endParaRPr kumimoji="1" lang="en-US" altLang="ja-JP" sz="2400" dirty="0" smtClean="0">
              <a:solidFill>
                <a:schemeClr val="tx1"/>
              </a:solidFill>
            </a:endParaRPr>
          </a:p>
        </p:txBody>
      </p:sp>
      <p:sp>
        <p:nvSpPr>
          <p:cNvPr id="4" name="タイトル 1"/>
          <p:cNvSpPr txBox="1">
            <a:spLocks/>
          </p:cNvSpPr>
          <p:nvPr/>
        </p:nvSpPr>
        <p:spPr>
          <a:xfrm>
            <a:off x="804315" y="3573016"/>
            <a:ext cx="7772400" cy="1584176"/>
          </a:xfrm>
          <a:prstGeom prst="rect">
            <a:avLst/>
          </a:prstGeom>
        </p:spPr>
        <p:txBody>
          <a:bodyPr vert="horz" lIns="91440" tIns="45720" rIns="91440" bIns="45720"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r>
              <a:rPr lang="ja-JP" altLang="en-US" sz="2700" dirty="0" smtClean="0">
                <a:latin typeface="Century" panose="02040604050505020304" pitchFamily="18" charset="0"/>
              </a:rPr>
              <a:t>平成２８年６月</a:t>
            </a:r>
            <a:endParaRPr lang="en-US" altLang="ja-JP" sz="2700" dirty="0" smtClean="0">
              <a:latin typeface="Century" panose="02040604050505020304" pitchFamily="18" charset="0"/>
            </a:endParaRPr>
          </a:p>
          <a:p>
            <a:endParaRPr lang="en-US" altLang="ja-JP" sz="2700" dirty="0" smtClean="0"/>
          </a:p>
          <a:p>
            <a:r>
              <a:rPr lang="ja-JP" altLang="en-US" sz="2700" dirty="0" smtClean="0"/>
              <a:t>国立研究開発法人　科学</a:t>
            </a:r>
            <a:r>
              <a:rPr lang="ja-JP" altLang="en-US" sz="2700" dirty="0"/>
              <a:t>技術</a:t>
            </a:r>
            <a:r>
              <a:rPr lang="ja-JP" altLang="en-US" sz="2700" dirty="0" smtClean="0"/>
              <a:t>振興機構</a:t>
            </a:r>
          </a:p>
          <a:p>
            <a:r>
              <a:rPr lang="ja-JP" altLang="en-US" sz="2700" dirty="0"/>
              <a:t>日本・アジア青少年サイエンス交流事業推進室</a:t>
            </a:r>
          </a:p>
        </p:txBody>
      </p:sp>
      <p:pic>
        <p:nvPicPr>
          <p:cNvPr id="8" name="Picture 2" descr="ロゴ150"/>
          <p:cNvPicPr>
            <a:picLocks noChangeAspect="1" noChangeArrowheads="1"/>
          </p:cNvPicPr>
          <p:nvPr/>
        </p:nvPicPr>
        <p:blipFill>
          <a:blip r:embed="rId3" cstate="print">
            <a:extLst>
              <a:ext uri="{28A0092B-C50C-407E-A947-70E740481C1C}">
                <a14:useLocalDpi xmlns:a14="http://schemas.microsoft.com/office/drawing/2010/main" val="0"/>
              </a:ext>
            </a:extLst>
          </a:blip>
          <a:srcRect r="46738" b="52669"/>
          <a:stretch>
            <a:fillRect/>
          </a:stretch>
        </p:blipFill>
        <p:spPr bwMode="auto">
          <a:xfrm>
            <a:off x="395536" y="6093296"/>
            <a:ext cx="139065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スライド番号プレースホルダー 4"/>
          <p:cNvSpPr>
            <a:spLocks noGrp="1"/>
          </p:cNvSpPr>
          <p:nvPr>
            <p:ph type="sldNum" sz="quarter" idx="12"/>
          </p:nvPr>
        </p:nvSpPr>
        <p:spPr/>
        <p:txBody>
          <a:bodyPr/>
          <a:lstStyle/>
          <a:p>
            <a:fld id="{CA642128-72FB-424E-9BB4-D20EF38568C4}" type="slidenum">
              <a:rPr kumimoji="1" lang="ja-JP" altLang="en-US" smtClean="0"/>
              <a:t>1</a:t>
            </a:fld>
            <a:endParaRPr kumimoji="1" lang="ja-JP" altLang="en-US"/>
          </a:p>
        </p:txBody>
      </p:sp>
    </p:spTree>
    <p:extLst>
      <p:ext uri="{BB962C8B-B14F-4D97-AF65-F5344CB8AC3E}">
        <p14:creationId xmlns:p14="http://schemas.microsoft.com/office/powerpoint/2010/main" val="103300777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a:xfrm>
            <a:off x="282166" y="1364112"/>
            <a:ext cx="8964488" cy="485386"/>
          </a:xfrm>
        </p:spPr>
        <p:txBody>
          <a:bodyPr>
            <a:noAutofit/>
          </a:bodyPr>
          <a:lstStyle/>
          <a:p>
            <a:pPr marL="0" indent="0">
              <a:spcBef>
                <a:spcPts val="600"/>
              </a:spcBef>
              <a:buNone/>
              <a:tabLst>
                <a:tab pos="266700" algn="l"/>
                <a:tab pos="1524000" algn="l"/>
              </a:tabLst>
            </a:pPr>
            <a:r>
              <a:rPr lang="ja-JP" altLang="en-US" sz="2200" dirty="0" err="1" smtClean="0"/>
              <a:t>招へい</a:t>
            </a:r>
            <a:r>
              <a:rPr lang="ja-JP" altLang="en-US" sz="2200" dirty="0" smtClean="0"/>
              <a:t>者</a:t>
            </a:r>
            <a:r>
              <a:rPr lang="en-US" altLang="ja-JP" sz="2200" dirty="0" smtClean="0"/>
              <a:t>:</a:t>
            </a:r>
            <a:r>
              <a:rPr lang="ja-JP" altLang="en-US" sz="2200" dirty="0"/>
              <a:t>中国、韓国、ベトナム、インドネシアなどの</a:t>
            </a:r>
            <a:r>
              <a:rPr lang="en-US" altLang="ja-JP" sz="2200" dirty="0"/>
              <a:t>13</a:t>
            </a:r>
            <a:r>
              <a:rPr lang="ja-JP" altLang="en-US" sz="2200" dirty="0"/>
              <a:t>の</a:t>
            </a:r>
            <a:r>
              <a:rPr lang="ja-JP" altLang="en-US" sz="2200" dirty="0" smtClean="0"/>
              <a:t>大学及び研究所</a:t>
            </a:r>
            <a:r>
              <a:rPr lang="ja-JP" altLang="en-US" sz="2200" dirty="0"/>
              <a:t>に所属する大学生、大学院生、若手研究者など</a:t>
            </a:r>
            <a:r>
              <a:rPr lang="en-US" altLang="ja-JP" sz="2200" dirty="0" smtClean="0"/>
              <a:t>30</a:t>
            </a:r>
            <a:r>
              <a:rPr lang="ja-JP" altLang="en-US" sz="2200" dirty="0" smtClean="0"/>
              <a:t>人</a:t>
            </a:r>
            <a:endParaRPr lang="ja-JP" altLang="en-US" sz="2200" dirty="0">
              <a:latin typeface="Century" panose="02040604050505020304" pitchFamily="18" charset="0"/>
            </a:endParaRPr>
          </a:p>
          <a:p>
            <a:pPr marL="0" indent="0">
              <a:spcBef>
                <a:spcPts val="600"/>
              </a:spcBef>
              <a:buNone/>
              <a:tabLst>
                <a:tab pos="266700" algn="l"/>
                <a:tab pos="1524000" algn="l"/>
              </a:tabLst>
            </a:pPr>
            <a:r>
              <a:rPr lang="ja-JP" altLang="en-US" sz="2800" dirty="0" smtClean="0"/>
              <a:t/>
            </a:r>
            <a:br>
              <a:rPr lang="ja-JP" altLang="en-US" sz="2800" dirty="0" smtClean="0"/>
            </a:br>
            <a:endParaRPr lang="ja-JP" altLang="en-US" sz="2800" dirty="0" smtClean="0"/>
          </a:p>
          <a:p>
            <a:pPr marL="0" indent="0">
              <a:spcBef>
                <a:spcPts val="600"/>
              </a:spcBef>
              <a:buNone/>
              <a:tabLst>
                <a:tab pos="266700" algn="l"/>
                <a:tab pos="1524000" algn="l"/>
              </a:tabLst>
            </a:pPr>
            <a:endParaRPr lang="ja-JP" altLang="en-US" sz="2800" dirty="0"/>
          </a:p>
          <a:p>
            <a:pPr marL="0" indent="0">
              <a:spcBef>
                <a:spcPts val="600"/>
              </a:spcBef>
              <a:buNone/>
              <a:tabLst>
                <a:tab pos="266700" algn="l"/>
                <a:tab pos="1524000" algn="l"/>
              </a:tabLst>
            </a:pPr>
            <a:endParaRPr lang="ja-JP" altLang="en-US" sz="2800" dirty="0" smtClean="0"/>
          </a:p>
          <a:p>
            <a:pPr marL="0" indent="0">
              <a:spcBef>
                <a:spcPts val="600"/>
              </a:spcBef>
              <a:buNone/>
              <a:tabLst>
                <a:tab pos="266700" algn="l"/>
                <a:tab pos="1524000" algn="l"/>
              </a:tabLst>
            </a:pPr>
            <a:endParaRPr lang="en-US" altLang="ja-JP" sz="1600" dirty="0" smtClean="0"/>
          </a:p>
          <a:p>
            <a:pPr marL="0" indent="0">
              <a:spcBef>
                <a:spcPts val="600"/>
              </a:spcBef>
              <a:buNone/>
              <a:tabLst>
                <a:tab pos="266700" algn="l"/>
                <a:tab pos="1524000" algn="l"/>
              </a:tabLst>
            </a:pPr>
            <a:endParaRPr lang="ja-JP" altLang="en-US" sz="2400" dirty="0" smtClean="0"/>
          </a:p>
          <a:p>
            <a:pPr marL="0" indent="0" algn="ctr">
              <a:spcBef>
                <a:spcPts val="600"/>
              </a:spcBef>
              <a:buNone/>
              <a:tabLst>
                <a:tab pos="266700" algn="l"/>
                <a:tab pos="1524000" algn="l"/>
              </a:tabLst>
            </a:pPr>
            <a:endParaRPr lang="ja-JP" altLang="en-US" sz="2800" dirty="0" smtClean="0"/>
          </a:p>
          <a:p>
            <a:pPr marL="0" indent="0" algn="ctr">
              <a:spcBef>
                <a:spcPts val="600"/>
              </a:spcBef>
              <a:buNone/>
              <a:tabLst>
                <a:tab pos="266700" algn="l"/>
                <a:tab pos="1524000" algn="l"/>
              </a:tabLst>
            </a:pPr>
            <a:r>
              <a:rPr lang="en-US" altLang="ja-JP" sz="2800" dirty="0" smtClean="0"/>
              <a:t> </a:t>
            </a:r>
            <a:endParaRPr lang="en-US" altLang="ja-JP" sz="2800" b="1" dirty="0" smtClean="0"/>
          </a:p>
          <a:p>
            <a:pPr marL="0" indent="0" algn="ctr">
              <a:spcBef>
                <a:spcPts val="600"/>
              </a:spcBef>
              <a:buNone/>
              <a:tabLst>
                <a:tab pos="539750" algn="l"/>
              </a:tabLst>
            </a:pPr>
            <a:endParaRPr lang="en-US" altLang="ja-JP" sz="2800" b="1" dirty="0" smtClean="0"/>
          </a:p>
        </p:txBody>
      </p:sp>
      <p:pic>
        <p:nvPicPr>
          <p:cNvPr id="4" name="Picture 2" descr="ロゴ150"/>
          <p:cNvPicPr>
            <a:picLocks noChangeAspect="1" noChangeArrowheads="1"/>
          </p:cNvPicPr>
          <p:nvPr/>
        </p:nvPicPr>
        <p:blipFill>
          <a:blip r:embed="rId2" cstate="print">
            <a:extLst>
              <a:ext uri="{28A0092B-C50C-407E-A947-70E740481C1C}">
                <a14:useLocalDpi xmlns:a14="http://schemas.microsoft.com/office/drawing/2010/main" val="0"/>
              </a:ext>
            </a:extLst>
          </a:blip>
          <a:srcRect r="46738" b="52669"/>
          <a:stretch>
            <a:fillRect/>
          </a:stretch>
        </p:blipFill>
        <p:spPr bwMode="auto">
          <a:xfrm>
            <a:off x="10782" y="6236043"/>
            <a:ext cx="139065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スライド番号プレースホルダー 5"/>
          <p:cNvSpPr>
            <a:spLocks noGrp="1"/>
          </p:cNvSpPr>
          <p:nvPr>
            <p:ph type="sldNum" sz="quarter" idx="4294967295"/>
          </p:nvPr>
        </p:nvSpPr>
        <p:spPr>
          <a:xfrm>
            <a:off x="6553200" y="6356350"/>
            <a:ext cx="2133600" cy="365125"/>
          </a:xfrm>
        </p:spPr>
        <p:txBody>
          <a:bodyPr/>
          <a:lstStyle/>
          <a:p>
            <a:fld id="{CA642128-72FB-424E-9BB4-D20EF38568C4}" type="slidenum">
              <a:rPr lang="ja-JP" altLang="en-US" smtClean="0">
                <a:solidFill>
                  <a:prstClr val="black">
                    <a:tint val="75000"/>
                  </a:prstClr>
                </a:solidFill>
              </a:rPr>
              <a:pPr/>
              <a:t>10</a:t>
            </a:fld>
            <a:endParaRPr lang="ja-JP" altLang="en-US" dirty="0">
              <a:solidFill>
                <a:prstClr val="black">
                  <a:tint val="75000"/>
                </a:prstClr>
              </a:solidFill>
            </a:endParaRPr>
          </a:p>
        </p:txBody>
      </p:sp>
      <p:sp>
        <p:nvSpPr>
          <p:cNvPr id="7" name="コンテンツ プレースホルダー 2"/>
          <p:cNvSpPr txBox="1">
            <a:spLocks/>
          </p:cNvSpPr>
          <p:nvPr/>
        </p:nvSpPr>
        <p:spPr>
          <a:xfrm>
            <a:off x="282166" y="854027"/>
            <a:ext cx="5731483" cy="54006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0" indent="0">
              <a:spcBef>
                <a:spcPts val="600"/>
              </a:spcBef>
              <a:buFont typeface="Arial" panose="020B0604020202020204" pitchFamily="34" charset="0"/>
              <a:buNone/>
              <a:tabLst>
                <a:tab pos="266700" algn="l"/>
                <a:tab pos="1524000" algn="l"/>
              </a:tabLst>
            </a:pPr>
            <a:r>
              <a:rPr lang="ja-JP" altLang="en-US" sz="2200" dirty="0" smtClean="0"/>
              <a:t>実施</a:t>
            </a:r>
            <a:r>
              <a:rPr lang="ja-JP" altLang="en-US" sz="2200" dirty="0" smtClean="0">
                <a:latin typeface="Century" panose="02040604050505020304" pitchFamily="18" charset="0"/>
              </a:rPr>
              <a:t>期間</a:t>
            </a:r>
            <a:r>
              <a:rPr lang="en-US" altLang="ja-JP" sz="2200" dirty="0" smtClean="0">
                <a:latin typeface="Century" panose="02040604050505020304" pitchFamily="18" charset="0"/>
              </a:rPr>
              <a:t>: </a:t>
            </a:r>
            <a:r>
              <a:rPr lang="ja-JP" altLang="en-US" sz="2200" dirty="0" smtClean="0">
                <a:latin typeface="Century" panose="02040604050505020304" pitchFamily="18" charset="0"/>
              </a:rPr>
              <a:t>平成</a:t>
            </a:r>
            <a:r>
              <a:rPr lang="en-US" altLang="ja-JP" sz="2200" dirty="0" smtClean="0">
                <a:latin typeface="Century" panose="02040604050505020304" pitchFamily="18" charset="0"/>
              </a:rPr>
              <a:t>26</a:t>
            </a:r>
            <a:r>
              <a:rPr lang="ja-JP" altLang="en-US" sz="2200" dirty="0" smtClean="0">
                <a:latin typeface="Century" panose="02040604050505020304" pitchFamily="18" charset="0"/>
              </a:rPr>
              <a:t>年</a:t>
            </a:r>
            <a:r>
              <a:rPr lang="en-US" altLang="ja-JP" sz="2200" dirty="0" smtClean="0">
                <a:latin typeface="Century" panose="02040604050505020304" pitchFamily="18" charset="0"/>
              </a:rPr>
              <a:t>8</a:t>
            </a:r>
            <a:r>
              <a:rPr lang="ja-JP" altLang="en-US" sz="2200" dirty="0" smtClean="0">
                <a:latin typeface="Century" panose="02040604050505020304" pitchFamily="18" charset="0"/>
              </a:rPr>
              <a:t>月</a:t>
            </a:r>
            <a:r>
              <a:rPr lang="en-US" altLang="ja-JP" sz="2200" dirty="0" smtClean="0">
                <a:latin typeface="Century" panose="02040604050505020304" pitchFamily="18" charset="0"/>
              </a:rPr>
              <a:t>17</a:t>
            </a:r>
            <a:r>
              <a:rPr lang="ja-JP" altLang="en-US" sz="2200" dirty="0" smtClean="0">
                <a:latin typeface="Century" panose="02040604050505020304" pitchFamily="18" charset="0"/>
              </a:rPr>
              <a:t>日～</a:t>
            </a:r>
            <a:r>
              <a:rPr lang="en-US" altLang="ja-JP" sz="2200" dirty="0" smtClean="0">
                <a:latin typeface="Century" panose="02040604050505020304" pitchFamily="18" charset="0"/>
              </a:rPr>
              <a:t>8</a:t>
            </a:r>
            <a:r>
              <a:rPr lang="ja-JP" altLang="en-US" sz="2200" dirty="0" smtClean="0">
                <a:latin typeface="Century" panose="02040604050505020304" pitchFamily="18" charset="0"/>
              </a:rPr>
              <a:t>月</a:t>
            </a:r>
            <a:r>
              <a:rPr lang="en-US" altLang="ja-JP" sz="2200" dirty="0" smtClean="0">
                <a:latin typeface="Century" panose="02040604050505020304" pitchFamily="18" charset="0"/>
              </a:rPr>
              <a:t>26</a:t>
            </a:r>
            <a:r>
              <a:rPr lang="ja-JP" altLang="en-US" sz="2200" dirty="0" smtClean="0">
                <a:latin typeface="Century" panose="02040604050505020304" pitchFamily="18" charset="0"/>
              </a:rPr>
              <a:t>日</a:t>
            </a:r>
            <a:endParaRPr lang="en-US" altLang="ja-JP" sz="2200" b="1" dirty="0" smtClean="0">
              <a:latin typeface="Century" panose="02040604050505020304" pitchFamily="18" charset="0"/>
            </a:endParaRPr>
          </a:p>
        </p:txBody>
      </p:sp>
      <p:sp>
        <p:nvSpPr>
          <p:cNvPr id="13" name="タイトル 1"/>
          <p:cNvSpPr txBox="1">
            <a:spLocks/>
          </p:cNvSpPr>
          <p:nvPr/>
        </p:nvSpPr>
        <p:spPr>
          <a:xfrm>
            <a:off x="106020" y="141267"/>
            <a:ext cx="8964488" cy="648000"/>
          </a:xfrm>
          <a:prstGeom prst="rect">
            <a:avLst/>
          </a:prstGeom>
          <a:solidFill>
            <a:srgbClr val="FFCCFF"/>
          </a:solidFill>
        </p:spPr>
        <p:txBody>
          <a:bodyPr vert="horz" lIns="91440" tIns="45720" rIns="91440" bIns="45720"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r>
              <a:rPr lang="en-US" altLang="ja-JP" sz="3000" dirty="0" smtClean="0">
                <a:solidFill>
                  <a:prstClr val="black"/>
                </a:solidFill>
                <a:latin typeface="Century" panose="02040604050505020304" pitchFamily="18" charset="0"/>
                <a:ea typeface="+mn-ea"/>
              </a:rPr>
              <a:t>5-4. </a:t>
            </a:r>
            <a:r>
              <a:rPr lang="ja-JP" altLang="en-US" sz="3000" dirty="0" smtClean="0">
                <a:solidFill>
                  <a:prstClr val="black"/>
                </a:solidFill>
                <a:latin typeface="Century" panose="02040604050505020304" pitchFamily="18" charset="0"/>
                <a:ea typeface="+mn-ea"/>
              </a:rPr>
              <a:t>交流計画例 </a:t>
            </a:r>
            <a:r>
              <a:rPr lang="en-US" altLang="ja-JP" sz="3000" dirty="0" smtClean="0">
                <a:solidFill>
                  <a:prstClr val="black"/>
                </a:solidFill>
                <a:latin typeface="Century" panose="02040604050505020304" pitchFamily="18" charset="0"/>
                <a:ea typeface="+mn-ea"/>
              </a:rPr>
              <a:t>[</a:t>
            </a:r>
            <a:r>
              <a:rPr lang="ja-JP" altLang="en-US" sz="3000" dirty="0" smtClean="0">
                <a:solidFill>
                  <a:prstClr val="black"/>
                </a:solidFill>
                <a:latin typeface="Century" panose="02040604050505020304" pitchFamily="18" charset="0"/>
                <a:ea typeface="+mn-ea"/>
              </a:rPr>
              <a:t>研修コース</a:t>
            </a:r>
            <a:r>
              <a:rPr lang="en-US" altLang="ja-JP" sz="3000" dirty="0" smtClean="0">
                <a:solidFill>
                  <a:prstClr val="black"/>
                </a:solidFill>
                <a:latin typeface="Century" panose="02040604050505020304" pitchFamily="18" charset="0"/>
                <a:ea typeface="+mn-ea"/>
              </a:rPr>
              <a:t>:</a:t>
            </a:r>
            <a:r>
              <a:rPr lang="ja-JP" altLang="en-US" sz="3000" dirty="0" smtClean="0">
                <a:solidFill>
                  <a:prstClr val="black"/>
                </a:solidFill>
                <a:latin typeface="Century" panose="02040604050505020304" pitchFamily="18" charset="0"/>
                <a:ea typeface="+mn-ea"/>
              </a:rPr>
              <a:t> 東北多文化アカデミー</a:t>
            </a:r>
            <a:r>
              <a:rPr lang="en-US" altLang="ja-JP" sz="3000" dirty="0" smtClean="0">
                <a:solidFill>
                  <a:prstClr val="black"/>
                </a:solidFill>
                <a:latin typeface="Century" panose="02040604050505020304" pitchFamily="18" charset="0"/>
                <a:ea typeface="+mn-ea"/>
              </a:rPr>
              <a:t>]</a:t>
            </a:r>
            <a:endParaRPr lang="ja-JP" altLang="en-US" sz="3000" dirty="0">
              <a:solidFill>
                <a:prstClr val="black"/>
              </a:solidFill>
              <a:latin typeface="Century" panose="02040604050505020304" pitchFamily="18" charset="0"/>
              <a:ea typeface="+mn-ea"/>
            </a:endParaRPr>
          </a:p>
        </p:txBody>
      </p:sp>
      <p:sp>
        <p:nvSpPr>
          <p:cNvPr id="5" name="正方形/長方形 4"/>
          <p:cNvSpPr/>
          <p:nvPr/>
        </p:nvSpPr>
        <p:spPr>
          <a:xfrm>
            <a:off x="447804" y="4564836"/>
            <a:ext cx="8280920" cy="1446550"/>
          </a:xfrm>
          <a:prstGeom prst="rect">
            <a:avLst/>
          </a:prstGeom>
        </p:spPr>
        <p:txBody>
          <a:bodyPr wrap="square">
            <a:spAutoFit/>
          </a:bodyPr>
          <a:lstStyle/>
          <a:p>
            <a:r>
              <a:rPr lang="ja-JP" altLang="en-US" sz="2200" dirty="0"/>
              <a:t>日本の大学・研究機関を身近に感じてもらい、アジア諸国の優秀な若手人材を日本に</a:t>
            </a:r>
            <a:r>
              <a:rPr lang="ja-JP" altLang="en-US" sz="2200" dirty="0" smtClean="0"/>
              <a:t>集めることを目的に、一般</a:t>
            </a:r>
            <a:r>
              <a:rPr lang="ja-JP" altLang="en-US" sz="2200" dirty="0"/>
              <a:t>財団法人東北多文化</a:t>
            </a:r>
            <a:r>
              <a:rPr lang="ja-JP" altLang="en-US" sz="2200" dirty="0" smtClean="0"/>
              <a:t>アカデミーと東北大学医学系研究科・医学部が連携して実施。平成</a:t>
            </a:r>
            <a:r>
              <a:rPr lang="en-US" altLang="ja-JP" sz="2200" dirty="0" smtClean="0"/>
              <a:t>26</a:t>
            </a:r>
            <a:r>
              <a:rPr lang="ja-JP" altLang="en-US" sz="2200" dirty="0" smtClean="0"/>
              <a:t>年度プログラムでは参加者</a:t>
            </a:r>
            <a:r>
              <a:rPr lang="en-US" altLang="ja-JP" sz="2200" dirty="0" smtClean="0"/>
              <a:t>30</a:t>
            </a:r>
            <a:r>
              <a:rPr lang="ja-JP" altLang="en-US" sz="2200" dirty="0"/>
              <a:t>名</a:t>
            </a:r>
            <a:r>
              <a:rPr lang="ja-JP" altLang="en-US" sz="2200" dirty="0" smtClean="0"/>
              <a:t>のうち</a:t>
            </a:r>
            <a:r>
              <a:rPr lang="en-US" altLang="ja-JP" sz="2200" dirty="0" smtClean="0"/>
              <a:t>3</a:t>
            </a:r>
            <a:r>
              <a:rPr lang="ja-JP" altLang="en-US" sz="2200" dirty="0" smtClean="0"/>
              <a:t>名が同大大学院</a:t>
            </a:r>
            <a:r>
              <a:rPr lang="ja-JP" altLang="en-US" sz="2200" dirty="0"/>
              <a:t>に</a:t>
            </a:r>
            <a:r>
              <a:rPr lang="ja-JP" altLang="en-US" sz="2200" dirty="0" smtClean="0"/>
              <a:t>入学。</a:t>
            </a:r>
            <a:endParaRPr lang="ja-JP" altLang="en-US" sz="2200" dirty="0"/>
          </a:p>
        </p:txBody>
      </p:sp>
      <p:pic>
        <p:nvPicPr>
          <p:cNvPr id="6" name="図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88024" y="2198279"/>
            <a:ext cx="2993691" cy="1995794"/>
          </a:xfrm>
          <a:prstGeom prst="rect">
            <a:avLst/>
          </a:prstGeom>
        </p:spPr>
      </p:pic>
      <p:pic>
        <p:nvPicPr>
          <p:cNvPr id="9" name="図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331640" y="2198279"/>
            <a:ext cx="2993691" cy="1995794"/>
          </a:xfrm>
          <a:prstGeom prst="rect">
            <a:avLst/>
          </a:prstGeom>
        </p:spPr>
      </p:pic>
      <p:sp>
        <p:nvSpPr>
          <p:cNvPr id="12" name="コンテンツ プレースホルダー 2"/>
          <p:cNvSpPr txBox="1">
            <a:spLocks/>
          </p:cNvSpPr>
          <p:nvPr/>
        </p:nvSpPr>
        <p:spPr>
          <a:xfrm>
            <a:off x="304718" y="4208709"/>
            <a:ext cx="4123266" cy="382264"/>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0" indent="0">
              <a:spcBef>
                <a:spcPts val="600"/>
              </a:spcBef>
              <a:buFont typeface="Arial" panose="020B0604020202020204" pitchFamily="34" charset="0"/>
              <a:buNone/>
              <a:tabLst>
                <a:tab pos="266700" algn="l"/>
                <a:tab pos="1524000" algn="l"/>
              </a:tabLst>
            </a:pPr>
            <a:r>
              <a:rPr lang="ja-JP" altLang="en-US" sz="1600" dirty="0" smtClean="0"/>
              <a:t>参加者は事前に希望した研究室で４日間研修</a:t>
            </a:r>
            <a:endParaRPr lang="ja-JP" altLang="en-US" sz="2800" dirty="0" smtClean="0"/>
          </a:p>
          <a:p>
            <a:pPr marL="0" indent="0" algn="ctr">
              <a:spcBef>
                <a:spcPts val="600"/>
              </a:spcBef>
              <a:buFont typeface="Arial" panose="020B0604020202020204" pitchFamily="34" charset="0"/>
              <a:buNone/>
              <a:tabLst>
                <a:tab pos="266700" algn="l"/>
                <a:tab pos="1524000" algn="l"/>
              </a:tabLst>
            </a:pPr>
            <a:r>
              <a:rPr lang="en-US" altLang="ja-JP" sz="2800" dirty="0" smtClean="0"/>
              <a:t> </a:t>
            </a:r>
            <a:endParaRPr lang="en-US" altLang="ja-JP" sz="2800" b="1" dirty="0" smtClean="0"/>
          </a:p>
          <a:p>
            <a:pPr marL="0" indent="0" algn="ctr">
              <a:spcBef>
                <a:spcPts val="600"/>
              </a:spcBef>
              <a:buFont typeface="Arial" panose="020B0604020202020204" pitchFamily="34" charset="0"/>
              <a:buNone/>
              <a:tabLst>
                <a:tab pos="539750" algn="l"/>
              </a:tabLst>
            </a:pPr>
            <a:endParaRPr lang="en-US" altLang="ja-JP" sz="2800" b="1" dirty="0" smtClean="0"/>
          </a:p>
        </p:txBody>
      </p:sp>
      <p:sp>
        <p:nvSpPr>
          <p:cNvPr id="14" name="コンテンツ プレースホルダー 2"/>
          <p:cNvSpPr txBox="1">
            <a:spLocks/>
          </p:cNvSpPr>
          <p:nvPr/>
        </p:nvSpPr>
        <p:spPr>
          <a:xfrm>
            <a:off x="4655753" y="4204038"/>
            <a:ext cx="4123266" cy="382264"/>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0" indent="0">
              <a:spcBef>
                <a:spcPts val="600"/>
              </a:spcBef>
              <a:buFont typeface="Arial" panose="020B0604020202020204" pitchFamily="34" charset="0"/>
              <a:buNone/>
              <a:tabLst>
                <a:tab pos="266700" algn="l"/>
                <a:tab pos="1524000" algn="l"/>
              </a:tabLst>
            </a:pPr>
            <a:r>
              <a:rPr lang="ja-JP" altLang="en-US" sz="1600" dirty="0" smtClean="0"/>
              <a:t>東北メディカル・メガバンクについての説明</a:t>
            </a:r>
            <a:endParaRPr lang="en-US" altLang="ja-JP" sz="2800" b="1" dirty="0" smtClean="0"/>
          </a:p>
        </p:txBody>
      </p:sp>
      <p:sp>
        <p:nvSpPr>
          <p:cNvPr id="2" name="正方形/長方形 1"/>
          <p:cNvSpPr/>
          <p:nvPr/>
        </p:nvSpPr>
        <p:spPr>
          <a:xfrm>
            <a:off x="2788438" y="6051377"/>
            <a:ext cx="3999172" cy="369332"/>
          </a:xfrm>
          <a:prstGeom prst="rect">
            <a:avLst/>
          </a:prstGeom>
        </p:spPr>
        <p:txBody>
          <a:bodyPr wrap="none">
            <a:spAutoFit/>
          </a:bodyPr>
          <a:lstStyle/>
          <a:p>
            <a:r>
              <a:rPr lang="en-US" altLang="ja-JP" dirty="0"/>
              <a:t>https://ssp.jst.go.jp/report/k_vol67.html</a:t>
            </a:r>
            <a:endParaRPr lang="ja-JP" altLang="en-US" dirty="0"/>
          </a:p>
        </p:txBody>
      </p:sp>
      <p:sp>
        <p:nvSpPr>
          <p:cNvPr id="10" name="正方形/長方形 9"/>
          <p:cNvSpPr/>
          <p:nvPr/>
        </p:nvSpPr>
        <p:spPr>
          <a:xfrm>
            <a:off x="2788438" y="6356177"/>
            <a:ext cx="3999172" cy="369332"/>
          </a:xfrm>
          <a:prstGeom prst="rect">
            <a:avLst/>
          </a:prstGeom>
        </p:spPr>
        <p:txBody>
          <a:bodyPr wrap="none">
            <a:spAutoFit/>
          </a:bodyPr>
          <a:lstStyle/>
          <a:p>
            <a:r>
              <a:rPr lang="en-US" altLang="ja-JP" dirty="0"/>
              <a:t>https://ssp.jst.go.jp/report/k_vol68.html</a:t>
            </a:r>
            <a:endParaRPr lang="ja-JP" altLang="en-US" dirty="0"/>
          </a:p>
        </p:txBody>
      </p:sp>
    </p:spTree>
    <p:extLst>
      <p:ext uri="{BB962C8B-B14F-4D97-AF65-F5344CB8AC3E}">
        <p14:creationId xmlns:p14="http://schemas.microsoft.com/office/powerpoint/2010/main" val="112314752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35" name="テキスト ボックス 9"/>
          <p:cNvSpPr txBox="1">
            <a:spLocks noChangeArrowheads="1"/>
          </p:cNvSpPr>
          <p:nvPr/>
        </p:nvSpPr>
        <p:spPr bwMode="auto">
          <a:xfrm>
            <a:off x="527882" y="2720777"/>
            <a:ext cx="4019204" cy="523220"/>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eaLnBrk="0" hangingPunct="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eaLnBrk="0" hangingPunct="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algn="ctr" eaLnBrk="1" hangingPunct="1">
              <a:spcBef>
                <a:spcPct val="0"/>
              </a:spcBef>
              <a:buFontTx/>
              <a:buNone/>
            </a:pPr>
            <a:r>
              <a:rPr lang="ja-JP" altLang="en-US" sz="1400" b="1" dirty="0">
                <a:solidFill>
                  <a:srgbClr val="000000"/>
                </a:solidFill>
              </a:rPr>
              <a:t>バイオメディカル分野シンポジウムでの意見交換</a:t>
            </a:r>
            <a:endParaRPr lang="en-US" altLang="ja-JP" sz="1400" b="1" dirty="0">
              <a:solidFill>
                <a:srgbClr val="000000"/>
              </a:solidFill>
            </a:endParaRPr>
          </a:p>
          <a:p>
            <a:pPr algn="ctr" eaLnBrk="1" hangingPunct="1">
              <a:spcBef>
                <a:spcPct val="0"/>
              </a:spcBef>
              <a:buFontTx/>
              <a:buNone/>
            </a:pPr>
            <a:r>
              <a:rPr lang="ja-JP" altLang="en-US" sz="1400" b="1" dirty="0">
                <a:solidFill>
                  <a:srgbClr val="000000"/>
                </a:solidFill>
              </a:rPr>
              <a:t>東京</a:t>
            </a:r>
            <a:r>
              <a:rPr lang="ja-JP" altLang="en-US" sz="1400" b="1" dirty="0" smtClean="0">
                <a:solidFill>
                  <a:srgbClr val="000000"/>
                </a:solidFill>
              </a:rPr>
              <a:t>大学</a:t>
            </a:r>
            <a:r>
              <a:rPr lang="en-US" altLang="ja-JP" sz="1400" b="1" dirty="0" smtClean="0">
                <a:solidFill>
                  <a:srgbClr val="000000"/>
                </a:solidFill>
              </a:rPr>
              <a:t>(2014</a:t>
            </a:r>
            <a:r>
              <a:rPr lang="ja-JP" altLang="en-US" sz="1400" b="1" dirty="0" smtClean="0">
                <a:solidFill>
                  <a:srgbClr val="000000"/>
                </a:solidFill>
              </a:rPr>
              <a:t>年</a:t>
            </a:r>
            <a:r>
              <a:rPr lang="en-US" altLang="ja-JP" sz="1400" b="1" dirty="0" smtClean="0">
                <a:solidFill>
                  <a:srgbClr val="000000"/>
                </a:solidFill>
              </a:rPr>
              <a:t>7</a:t>
            </a:r>
            <a:r>
              <a:rPr lang="ja-JP" altLang="en-US" sz="1400" b="1" dirty="0" smtClean="0">
                <a:solidFill>
                  <a:srgbClr val="000000"/>
                </a:solidFill>
              </a:rPr>
              <a:t>月）</a:t>
            </a:r>
            <a:r>
              <a:rPr lang="ja-JP" altLang="en-US" sz="1400" b="1" dirty="0">
                <a:solidFill>
                  <a:srgbClr val="000000"/>
                </a:solidFill>
              </a:rPr>
              <a:t>　（中国）</a:t>
            </a:r>
          </a:p>
        </p:txBody>
      </p:sp>
      <p:sp>
        <p:nvSpPr>
          <p:cNvPr id="13327" name="テキスト ボックス 16"/>
          <p:cNvSpPr txBox="1">
            <a:spLocks noChangeArrowheads="1"/>
          </p:cNvSpPr>
          <p:nvPr/>
        </p:nvSpPr>
        <p:spPr bwMode="auto">
          <a:xfrm>
            <a:off x="7064066" y="3779347"/>
            <a:ext cx="700879"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eaLnBrk="0" hangingPunct="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eaLnBrk="0" hangingPunct="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eaLnBrk="1" hangingPunct="1">
              <a:spcBef>
                <a:spcPct val="0"/>
              </a:spcBef>
              <a:buFontTx/>
              <a:buNone/>
            </a:pPr>
            <a:endParaRPr lang="ja-JP" altLang="en-US" sz="1400" dirty="0">
              <a:solidFill>
                <a:srgbClr val="000000"/>
              </a:solidFill>
            </a:endParaRPr>
          </a:p>
        </p:txBody>
      </p:sp>
      <p:sp>
        <p:nvSpPr>
          <p:cNvPr id="13328" name="テキスト ボックス 5"/>
          <p:cNvSpPr txBox="1">
            <a:spLocks noChangeArrowheads="1"/>
          </p:cNvSpPr>
          <p:nvPr/>
        </p:nvSpPr>
        <p:spPr bwMode="auto">
          <a:xfrm>
            <a:off x="5828746" y="5406883"/>
            <a:ext cx="2487670" cy="1212640"/>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eaLnBrk="0" hangingPunct="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eaLnBrk="0" hangingPunct="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a:buFont typeface="Arial" charset="0"/>
              <a:buNone/>
            </a:pPr>
            <a:r>
              <a:rPr lang="ja-JP" altLang="en-US" sz="1400" b="1" dirty="0">
                <a:solidFill>
                  <a:srgbClr val="000000"/>
                </a:solidFill>
              </a:rPr>
              <a:t>多機能性幹細胞分野講義の一環でのヒト培養細胞の変化観察実習</a:t>
            </a:r>
            <a:endParaRPr lang="en-US" altLang="ja-JP" sz="1400" b="1" dirty="0">
              <a:solidFill>
                <a:srgbClr val="000000"/>
              </a:solidFill>
            </a:endParaRPr>
          </a:p>
          <a:p>
            <a:pPr>
              <a:buFont typeface="Arial" charset="0"/>
              <a:buNone/>
            </a:pPr>
            <a:r>
              <a:rPr lang="ja-JP" altLang="en-US" sz="1400" b="1" dirty="0">
                <a:solidFill>
                  <a:srgbClr val="000000"/>
                </a:solidFill>
              </a:rPr>
              <a:t>熊本大学薬</a:t>
            </a:r>
            <a:r>
              <a:rPr lang="ja-JP" altLang="en-US" sz="1400" b="1" dirty="0" smtClean="0">
                <a:solidFill>
                  <a:srgbClr val="000000"/>
                </a:solidFill>
              </a:rPr>
              <a:t>学部</a:t>
            </a:r>
            <a:r>
              <a:rPr lang="en-US" altLang="ja-JP" sz="1400" b="1" dirty="0" smtClean="0">
                <a:solidFill>
                  <a:srgbClr val="000000"/>
                </a:solidFill>
              </a:rPr>
              <a:t>(2014</a:t>
            </a:r>
            <a:r>
              <a:rPr lang="ja-JP" altLang="en-US" sz="1400" b="1" dirty="0" smtClean="0">
                <a:solidFill>
                  <a:srgbClr val="000000"/>
                </a:solidFill>
              </a:rPr>
              <a:t>年</a:t>
            </a:r>
            <a:r>
              <a:rPr lang="en-US" altLang="ja-JP" sz="1400" b="1" dirty="0" smtClean="0">
                <a:solidFill>
                  <a:srgbClr val="000000"/>
                </a:solidFill>
              </a:rPr>
              <a:t>8</a:t>
            </a:r>
            <a:r>
              <a:rPr lang="ja-JP" altLang="en-US" sz="1400" b="1" dirty="0" smtClean="0">
                <a:solidFill>
                  <a:srgbClr val="000000"/>
                </a:solidFill>
              </a:rPr>
              <a:t>月）</a:t>
            </a:r>
            <a:r>
              <a:rPr lang="ja-JP" altLang="en-US" sz="1400" b="1" dirty="0">
                <a:solidFill>
                  <a:srgbClr val="000000"/>
                </a:solidFill>
              </a:rPr>
              <a:t>　（ラオス）</a:t>
            </a:r>
          </a:p>
        </p:txBody>
      </p:sp>
      <p:pic>
        <p:nvPicPr>
          <p:cNvPr id="13323" name="図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828746" y="3806683"/>
            <a:ext cx="1734980" cy="160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24" name="図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16024" y="1124118"/>
            <a:ext cx="2206289" cy="147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25" name="図 3"/>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555776" y="1114921"/>
            <a:ext cx="2307593" cy="14793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スライド番号プレースホルダー 1"/>
          <p:cNvSpPr>
            <a:spLocks noGrp="1"/>
          </p:cNvSpPr>
          <p:nvPr>
            <p:ph type="sldNum" sz="quarter" idx="12"/>
          </p:nvPr>
        </p:nvSpPr>
        <p:spPr/>
        <p:txBody>
          <a:bodyPr/>
          <a:lstStyle/>
          <a:p>
            <a:pPr>
              <a:defRPr/>
            </a:pPr>
            <a:fld id="{15076712-9DE3-42F4-B747-664E29532386}" type="slidenum">
              <a:rPr lang="ja-JP" altLang="en-US" smtClean="0"/>
              <a:pPr>
                <a:defRPr/>
              </a:pPr>
              <a:t>11</a:t>
            </a:fld>
            <a:endParaRPr lang="ja-JP" altLang="en-US"/>
          </a:p>
        </p:txBody>
      </p:sp>
      <p:pic>
        <p:nvPicPr>
          <p:cNvPr id="27"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23528" y="4058374"/>
            <a:ext cx="2849440" cy="213708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8" name="テキスト ボックス 27"/>
          <p:cNvSpPr txBox="1"/>
          <p:nvPr/>
        </p:nvSpPr>
        <p:spPr>
          <a:xfrm>
            <a:off x="3234189" y="5106540"/>
            <a:ext cx="2057891" cy="1169551"/>
          </a:xfrm>
          <a:prstGeom prst="rect">
            <a:avLst/>
          </a:prstGeom>
          <a:noFill/>
        </p:spPr>
        <p:txBody>
          <a:bodyPr wrap="square" rtlCol="0">
            <a:spAutoFit/>
          </a:bodyPr>
          <a:lstStyle/>
          <a:p>
            <a:pPr>
              <a:spcBef>
                <a:spcPct val="0"/>
              </a:spcBef>
            </a:pPr>
            <a:r>
              <a:rPr lang="ja-JP" altLang="en-US" sz="1400" b="1" dirty="0">
                <a:solidFill>
                  <a:srgbClr val="000000"/>
                </a:solidFill>
              </a:rPr>
              <a:t>機能性食品学プログラムでの実習　</a:t>
            </a:r>
            <a:endParaRPr lang="en-US" altLang="ja-JP" sz="1400" b="1" dirty="0">
              <a:solidFill>
                <a:srgbClr val="000000"/>
              </a:solidFill>
            </a:endParaRPr>
          </a:p>
          <a:p>
            <a:pPr>
              <a:spcBef>
                <a:spcPct val="0"/>
              </a:spcBef>
            </a:pPr>
            <a:r>
              <a:rPr lang="ja-JP" altLang="en-US" sz="1400" b="1" dirty="0">
                <a:solidFill>
                  <a:srgbClr val="000000"/>
                </a:solidFill>
              </a:rPr>
              <a:t>　広島</a:t>
            </a:r>
            <a:r>
              <a:rPr lang="ja-JP" altLang="en-US" sz="1400" b="1" dirty="0" smtClean="0">
                <a:solidFill>
                  <a:srgbClr val="000000"/>
                </a:solidFill>
              </a:rPr>
              <a:t>大学</a:t>
            </a:r>
            <a:r>
              <a:rPr lang="en-US" altLang="ja-JP" sz="1400" b="1" dirty="0" smtClean="0">
                <a:solidFill>
                  <a:srgbClr val="000000"/>
                </a:solidFill>
              </a:rPr>
              <a:t>(2014</a:t>
            </a:r>
            <a:r>
              <a:rPr lang="ja-JP" altLang="en-US" sz="1400" b="1" dirty="0" smtClean="0">
                <a:solidFill>
                  <a:srgbClr val="000000"/>
                </a:solidFill>
              </a:rPr>
              <a:t>年</a:t>
            </a:r>
            <a:r>
              <a:rPr lang="en-US" altLang="ja-JP" sz="1400" b="1" dirty="0" smtClean="0">
                <a:solidFill>
                  <a:srgbClr val="000000"/>
                </a:solidFill>
              </a:rPr>
              <a:t>7</a:t>
            </a:r>
            <a:r>
              <a:rPr lang="ja-JP" altLang="en-US" sz="1400" b="1" dirty="0" smtClean="0">
                <a:solidFill>
                  <a:srgbClr val="000000"/>
                </a:solidFill>
              </a:rPr>
              <a:t>月）</a:t>
            </a:r>
            <a:r>
              <a:rPr lang="ja-JP" altLang="en-US" sz="1400" b="1" dirty="0">
                <a:solidFill>
                  <a:srgbClr val="000000"/>
                </a:solidFill>
              </a:rPr>
              <a:t>　</a:t>
            </a:r>
            <a:endParaRPr lang="en-US" altLang="ja-JP" sz="1400" b="1" dirty="0">
              <a:solidFill>
                <a:srgbClr val="000000"/>
              </a:solidFill>
            </a:endParaRPr>
          </a:p>
          <a:p>
            <a:pPr>
              <a:spcBef>
                <a:spcPct val="0"/>
              </a:spcBef>
            </a:pPr>
            <a:r>
              <a:rPr lang="ja-JP" altLang="en-US" sz="1400" b="1" dirty="0">
                <a:solidFill>
                  <a:srgbClr val="000000"/>
                </a:solidFill>
              </a:rPr>
              <a:t>（インドネシア、タイ、フィリピン、韓国、台湾）</a:t>
            </a:r>
          </a:p>
        </p:txBody>
      </p:sp>
      <p:pic>
        <p:nvPicPr>
          <p:cNvPr id="29" name="図 28"/>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5292080" y="1086215"/>
            <a:ext cx="2808312" cy="21093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 name="テキスト ボックス 16"/>
          <p:cNvSpPr txBox="1">
            <a:spLocks noChangeArrowheads="1"/>
          </p:cNvSpPr>
          <p:nvPr/>
        </p:nvSpPr>
        <p:spPr bwMode="auto">
          <a:xfrm>
            <a:off x="7197494" y="1705351"/>
            <a:ext cx="565183" cy="3077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defPPr>
              <a:defRPr lang="ja-JP"/>
            </a:defPPr>
            <a:lvl1pPr algn="l" rtl="0" fontAlgn="base">
              <a:spcBef>
                <a:spcPct val="0"/>
              </a:spcBef>
              <a:spcAft>
                <a:spcPct val="0"/>
              </a:spcAft>
              <a:defRPr kumimoji="1" kern="1200">
                <a:solidFill>
                  <a:schemeClr val="tx1"/>
                </a:solidFill>
                <a:latin typeface="Calibri" pitchFamily="34" charset="0"/>
                <a:ea typeface="ＭＳ Ｐゴシック" charset="-128"/>
                <a:cs typeface="+mn-cs"/>
              </a:defRPr>
            </a:lvl1pPr>
            <a:lvl2pPr marL="457200" algn="l" rtl="0" fontAlgn="base">
              <a:spcBef>
                <a:spcPct val="0"/>
              </a:spcBef>
              <a:spcAft>
                <a:spcPct val="0"/>
              </a:spcAft>
              <a:defRPr kumimoji="1" kern="1200">
                <a:solidFill>
                  <a:schemeClr val="tx1"/>
                </a:solidFill>
                <a:latin typeface="Calibri" pitchFamily="34" charset="0"/>
                <a:ea typeface="ＭＳ Ｐゴシック" charset="-128"/>
                <a:cs typeface="+mn-cs"/>
              </a:defRPr>
            </a:lvl2pPr>
            <a:lvl3pPr marL="914400" algn="l" rtl="0" fontAlgn="base">
              <a:spcBef>
                <a:spcPct val="0"/>
              </a:spcBef>
              <a:spcAft>
                <a:spcPct val="0"/>
              </a:spcAft>
              <a:defRPr kumimoji="1" kern="1200">
                <a:solidFill>
                  <a:schemeClr val="tx1"/>
                </a:solidFill>
                <a:latin typeface="Calibri" pitchFamily="34" charset="0"/>
                <a:ea typeface="ＭＳ Ｐゴシック" charset="-128"/>
                <a:cs typeface="+mn-cs"/>
              </a:defRPr>
            </a:lvl3pPr>
            <a:lvl4pPr marL="1371600" algn="l" rtl="0" fontAlgn="base">
              <a:spcBef>
                <a:spcPct val="0"/>
              </a:spcBef>
              <a:spcAft>
                <a:spcPct val="0"/>
              </a:spcAft>
              <a:defRPr kumimoji="1" kern="1200">
                <a:solidFill>
                  <a:schemeClr val="tx1"/>
                </a:solidFill>
                <a:latin typeface="Calibri" pitchFamily="34" charset="0"/>
                <a:ea typeface="ＭＳ Ｐゴシック" charset="-128"/>
                <a:cs typeface="+mn-cs"/>
              </a:defRPr>
            </a:lvl4pPr>
            <a:lvl5pPr marL="1828800" algn="l" rtl="0" fontAlgn="base">
              <a:spcBef>
                <a:spcPct val="0"/>
              </a:spcBef>
              <a:spcAft>
                <a:spcPct val="0"/>
              </a:spcAft>
              <a:defRPr kumimoji="1" kern="1200">
                <a:solidFill>
                  <a:schemeClr val="tx1"/>
                </a:solidFill>
                <a:latin typeface="Calibri" pitchFamily="34" charset="0"/>
                <a:ea typeface="ＭＳ Ｐゴシック" charset="-128"/>
                <a:cs typeface="+mn-cs"/>
              </a:defRPr>
            </a:lvl5pPr>
            <a:lvl6pPr marL="2286000" algn="l" defTabSz="914400" rtl="0" eaLnBrk="1" latinLnBrk="0" hangingPunct="1">
              <a:defRPr kumimoji="1" kern="1200">
                <a:solidFill>
                  <a:schemeClr val="tx1"/>
                </a:solidFill>
                <a:latin typeface="Calibri" pitchFamily="34" charset="0"/>
                <a:ea typeface="ＭＳ Ｐゴシック" charset="-128"/>
                <a:cs typeface="+mn-cs"/>
              </a:defRPr>
            </a:lvl6pPr>
            <a:lvl7pPr marL="2743200" algn="l" defTabSz="914400" rtl="0" eaLnBrk="1" latinLnBrk="0" hangingPunct="1">
              <a:defRPr kumimoji="1" kern="1200">
                <a:solidFill>
                  <a:schemeClr val="tx1"/>
                </a:solidFill>
                <a:latin typeface="Calibri" pitchFamily="34" charset="0"/>
                <a:ea typeface="ＭＳ Ｐゴシック" charset="-128"/>
                <a:cs typeface="+mn-cs"/>
              </a:defRPr>
            </a:lvl7pPr>
            <a:lvl8pPr marL="3200400" algn="l" defTabSz="914400" rtl="0" eaLnBrk="1" latinLnBrk="0" hangingPunct="1">
              <a:defRPr kumimoji="1" kern="1200">
                <a:solidFill>
                  <a:schemeClr val="tx1"/>
                </a:solidFill>
                <a:latin typeface="Calibri" pitchFamily="34" charset="0"/>
                <a:ea typeface="ＭＳ Ｐゴシック" charset="-128"/>
                <a:cs typeface="+mn-cs"/>
              </a:defRPr>
            </a:lvl8pPr>
            <a:lvl9pPr marL="3657600" algn="l" defTabSz="914400" rtl="0" eaLnBrk="1" latinLnBrk="0" hangingPunct="1">
              <a:defRPr kumimoji="1" kern="1200">
                <a:solidFill>
                  <a:schemeClr val="tx1"/>
                </a:solidFill>
                <a:latin typeface="Calibri" pitchFamily="34" charset="0"/>
                <a:ea typeface="ＭＳ Ｐゴシック" charset="-128"/>
                <a:cs typeface="+mn-cs"/>
              </a:defRPr>
            </a:lvl9pPr>
          </a:lstStyle>
          <a:p>
            <a:pPr eaLnBrk="1" hangingPunct="1">
              <a:spcBef>
                <a:spcPct val="0"/>
              </a:spcBef>
              <a:buFontTx/>
              <a:buNone/>
            </a:pPr>
            <a:endParaRPr lang="ja-JP" altLang="en-US" sz="1400" dirty="0">
              <a:solidFill>
                <a:srgbClr val="000000"/>
              </a:solidFill>
            </a:endParaRPr>
          </a:p>
        </p:txBody>
      </p:sp>
      <p:sp>
        <p:nvSpPr>
          <p:cNvPr id="32" name="テキスト ボックス 5"/>
          <p:cNvSpPr txBox="1">
            <a:spLocks noChangeArrowheads="1"/>
          </p:cNvSpPr>
          <p:nvPr/>
        </p:nvSpPr>
        <p:spPr bwMode="auto">
          <a:xfrm>
            <a:off x="4229460" y="3243997"/>
            <a:ext cx="4914540" cy="523220"/>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defPPr>
              <a:defRPr lang="ja-JP"/>
            </a:defPPr>
            <a:lvl1pPr algn="l" rtl="0" fontAlgn="base">
              <a:spcBef>
                <a:spcPct val="0"/>
              </a:spcBef>
              <a:spcAft>
                <a:spcPct val="0"/>
              </a:spcAft>
              <a:defRPr kumimoji="1" kern="1200">
                <a:solidFill>
                  <a:schemeClr val="tx1"/>
                </a:solidFill>
                <a:latin typeface="Calibri" pitchFamily="34" charset="0"/>
                <a:ea typeface="ＭＳ Ｐゴシック" charset="-128"/>
                <a:cs typeface="+mn-cs"/>
              </a:defRPr>
            </a:lvl1pPr>
            <a:lvl2pPr marL="457200" algn="l" rtl="0" fontAlgn="base">
              <a:spcBef>
                <a:spcPct val="0"/>
              </a:spcBef>
              <a:spcAft>
                <a:spcPct val="0"/>
              </a:spcAft>
              <a:defRPr kumimoji="1" kern="1200">
                <a:solidFill>
                  <a:schemeClr val="tx1"/>
                </a:solidFill>
                <a:latin typeface="Calibri" pitchFamily="34" charset="0"/>
                <a:ea typeface="ＭＳ Ｐゴシック" charset="-128"/>
                <a:cs typeface="+mn-cs"/>
              </a:defRPr>
            </a:lvl2pPr>
            <a:lvl3pPr marL="914400" algn="l" rtl="0" fontAlgn="base">
              <a:spcBef>
                <a:spcPct val="0"/>
              </a:spcBef>
              <a:spcAft>
                <a:spcPct val="0"/>
              </a:spcAft>
              <a:defRPr kumimoji="1" kern="1200">
                <a:solidFill>
                  <a:schemeClr val="tx1"/>
                </a:solidFill>
                <a:latin typeface="Calibri" pitchFamily="34" charset="0"/>
                <a:ea typeface="ＭＳ Ｐゴシック" charset="-128"/>
                <a:cs typeface="+mn-cs"/>
              </a:defRPr>
            </a:lvl3pPr>
            <a:lvl4pPr marL="1371600" algn="l" rtl="0" fontAlgn="base">
              <a:spcBef>
                <a:spcPct val="0"/>
              </a:spcBef>
              <a:spcAft>
                <a:spcPct val="0"/>
              </a:spcAft>
              <a:defRPr kumimoji="1" kern="1200">
                <a:solidFill>
                  <a:schemeClr val="tx1"/>
                </a:solidFill>
                <a:latin typeface="Calibri" pitchFamily="34" charset="0"/>
                <a:ea typeface="ＭＳ Ｐゴシック" charset="-128"/>
                <a:cs typeface="+mn-cs"/>
              </a:defRPr>
            </a:lvl4pPr>
            <a:lvl5pPr marL="1828800" algn="l" rtl="0" fontAlgn="base">
              <a:spcBef>
                <a:spcPct val="0"/>
              </a:spcBef>
              <a:spcAft>
                <a:spcPct val="0"/>
              </a:spcAft>
              <a:defRPr kumimoji="1" kern="1200">
                <a:solidFill>
                  <a:schemeClr val="tx1"/>
                </a:solidFill>
                <a:latin typeface="Calibri" pitchFamily="34" charset="0"/>
                <a:ea typeface="ＭＳ Ｐゴシック" charset="-128"/>
                <a:cs typeface="+mn-cs"/>
              </a:defRPr>
            </a:lvl5pPr>
            <a:lvl6pPr marL="2286000" algn="l" defTabSz="914400" rtl="0" eaLnBrk="1" latinLnBrk="0" hangingPunct="1">
              <a:defRPr kumimoji="1" kern="1200">
                <a:solidFill>
                  <a:schemeClr val="tx1"/>
                </a:solidFill>
                <a:latin typeface="Calibri" pitchFamily="34" charset="0"/>
                <a:ea typeface="ＭＳ Ｐゴシック" charset="-128"/>
                <a:cs typeface="+mn-cs"/>
              </a:defRPr>
            </a:lvl6pPr>
            <a:lvl7pPr marL="2743200" algn="l" defTabSz="914400" rtl="0" eaLnBrk="1" latinLnBrk="0" hangingPunct="1">
              <a:defRPr kumimoji="1" kern="1200">
                <a:solidFill>
                  <a:schemeClr val="tx1"/>
                </a:solidFill>
                <a:latin typeface="Calibri" pitchFamily="34" charset="0"/>
                <a:ea typeface="ＭＳ Ｐゴシック" charset="-128"/>
                <a:cs typeface="+mn-cs"/>
              </a:defRPr>
            </a:lvl7pPr>
            <a:lvl8pPr marL="3200400" algn="l" defTabSz="914400" rtl="0" eaLnBrk="1" latinLnBrk="0" hangingPunct="1">
              <a:defRPr kumimoji="1" kern="1200">
                <a:solidFill>
                  <a:schemeClr val="tx1"/>
                </a:solidFill>
                <a:latin typeface="Calibri" pitchFamily="34" charset="0"/>
                <a:ea typeface="ＭＳ Ｐゴシック" charset="-128"/>
                <a:cs typeface="+mn-cs"/>
              </a:defRPr>
            </a:lvl8pPr>
            <a:lvl9pPr marL="3657600" algn="l" defTabSz="914400" rtl="0" eaLnBrk="1" latinLnBrk="0" hangingPunct="1">
              <a:defRPr kumimoji="1" kern="1200">
                <a:solidFill>
                  <a:schemeClr val="tx1"/>
                </a:solidFill>
                <a:latin typeface="Calibri" pitchFamily="34" charset="0"/>
                <a:ea typeface="ＭＳ Ｐゴシック" charset="-128"/>
                <a:cs typeface="+mn-cs"/>
              </a:defRPr>
            </a:lvl9pPr>
          </a:lstStyle>
          <a:p>
            <a:pPr algn="ctr">
              <a:buFont typeface="Arial" charset="0"/>
              <a:buNone/>
            </a:pPr>
            <a:r>
              <a:rPr lang="ja-JP" altLang="en-US" sz="1400" b="1" dirty="0">
                <a:solidFill>
                  <a:srgbClr val="000000"/>
                </a:solidFill>
              </a:rPr>
              <a:t>ソフト＆ウェットマター工学研究室</a:t>
            </a:r>
            <a:r>
              <a:rPr lang="ja-JP" altLang="en-US" sz="1400" b="1" dirty="0" smtClean="0">
                <a:solidFill>
                  <a:srgbClr val="000000"/>
                </a:solidFill>
              </a:rPr>
              <a:t>訪問  山形</a:t>
            </a:r>
            <a:r>
              <a:rPr lang="ja-JP" altLang="en-US" sz="1400" b="1" dirty="0">
                <a:solidFill>
                  <a:srgbClr val="000000"/>
                </a:solidFill>
              </a:rPr>
              <a:t>大学 </a:t>
            </a:r>
            <a:r>
              <a:rPr lang="en-US" altLang="ja-JP" sz="1400" b="1" dirty="0" smtClean="0">
                <a:solidFill>
                  <a:srgbClr val="000000"/>
                </a:solidFill>
              </a:rPr>
              <a:t>(2014</a:t>
            </a:r>
            <a:r>
              <a:rPr lang="ja-JP" altLang="en-US" sz="1400" b="1" dirty="0" smtClean="0">
                <a:solidFill>
                  <a:srgbClr val="000000"/>
                </a:solidFill>
              </a:rPr>
              <a:t>年</a:t>
            </a:r>
            <a:r>
              <a:rPr lang="en-US" altLang="ja-JP" sz="1400" b="1" dirty="0" smtClean="0">
                <a:solidFill>
                  <a:srgbClr val="000000"/>
                </a:solidFill>
              </a:rPr>
              <a:t>7</a:t>
            </a:r>
            <a:r>
              <a:rPr lang="ja-JP" altLang="en-US" sz="1400" b="1" dirty="0" smtClean="0">
                <a:solidFill>
                  <a:srgbClr val="000000"/>
                </a:solidFill>
              </a:rPr>
              <a:t>月）</a:t>
            </a:r>
            <a:r>
              <a:rPr lang="ja-JP" altLang="en-US" sz="1400" b="1" dirty="0">
                <a:solidFill>
                  <a:srgbClr val="000000"/>
                </a:solidFill>
              </a:rPr>
              <a:t>　</a:t>
            </a:r>
            <a:endParaRPr lang="en-US" altLang="ja-JP" sz="1400" b="1" dirty="0">
              <a:solidFill>
                <a:srgbClr val="000000"/>
              </a:solidFill>
            </a:endParaRPr>
          </a:p>
          <a:p>
            <a:pPr algn="ctr" eaLnBrk="1" hangingPunct="1">
              <a:spcBef>
                <a:spcPct val="0"/>
              </a:spcBef>
              <a:buFontTx/>
              <a:buNone/>
            </a:pPr>
            <a:r>
              <a:rPr lang="ja-JP" altLang="en-US" sz="1400" b="1" dirty="0">
                <a:solidFill>
                  <a:srgbClr val="000000"/>
                </a:solidFill>
              </a:rPr>
              <a:t>（タイ、マレーシア、中国、台湾）</a:t>
            </a:r>
          </a:p>
        </p:txBody>
      </p:sp>
      <p:sp>
        <p:nvSpPr>
          <p:cNvPr id="33" name="タイトル 1"/>
          <p:cNvSpPr txBox="1">
            <a:spLocks/>
          </p:cNvSpPr>
          <p:nvPr/>
        </p:nvSpPr>
        <p:spPr>
          <a:xfrm>
            <a:off x="64842" y="165397"/>
            <a:ext cx="8964488" cy="648000"/>
          </a:xfrm>
          <a:prstGeom prst="rect">
            <a:avLst/>
          </a:prstGeom>
          <a:solidFill>
            <a:srgbClr val="FFCCFF"/>
          </a:solidFill>
        </p:spPr>
        <p:txBody>
          <a:bodyPr vert="horz" lIns="91440" tIns="45720" rIns="91440" bIns="45720"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r>
              <a:rPr lang="en-US" altLang="ja-JP" sz="3200" dirty="0" smtClean="0">
                <a:solidFill>
                  <a:prstClr val="black"/>
                </a:solidFill>
                <a:latin typeface="Century" panose="02040604050505020304" pitchFamily="18" charset="0"/>
                <a:ea typeface="+mn-ea"/>
              </a:rPr>
              <a:t>5-5. </a:t>
            </a:r>
            <a:r>
              <a:rPr lang="ja-JP" altLang="en-US" sz="3200" dirty="0" smtClean="0">
                <a:solidFill>
                  <a:prstClr val="black"/>
                </a:solidFill>
                <a:latin typeface="Century" panose="02040604050505020304" pitchFamily="18" charset="0"/>
                <a:ea typeface="+mn-ea"/>
              </a:rPr>
              <a:t>交流活動からのひとコマ</a:t>
            </a:r>
            <a:endParaRPr lang="ja-JP" altLang="en-US" sz="3200" dirty="0">
              <a:solidFill>
                <a:prstClr val="black"/>
              </a:solidFill>
              <a:latin typeface="Century" panose="02040604050505020304" pitchFamily="18" charset="0"/>
              <a:ea typeface="+mn-ea"/>
            </a:endParaRPr>
          </a:p>
        </p:txBody>
      </p:sp>
    </p:spTree>
    <p:extLst>
      <p:ext uri="{BB962C8B-B14F-4D97-AF65-F5344CB8AC3E}">
        <p14:creationId xmlns:p14="http://schemas.microsoft.com/office/powerpoint/2010/main" val="128450112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a:xfrm>
            <a:off x="373456" y="864540"/>
            <a:ext cx="8591032" cy="1124300"/>
          </a:xfrm>
        </p:spPr>
        <p:txBody>
          <a:bodyPr>
            <a:normAutofit fontScale="92500"/>
          </a:bodyPr>
          <a:lstStyle/>
          <a:p>
            <a:pPr marL="0" indent="0">
              <a:buNone/>
            </a:pPr>
            <a:r>
              <a:rPr lang="ja-JP" altLang="en-US" dirty="0" smtClean="0">
                <a:latin typeface="Century" panose="02040604050505020304" pitchFamily="18" charset="0"/>
              </a:rPr>
              <a:t>さくらサイエンスプラン全体で約</a:t>
            </a:r>
            <a:r>
              <a:rPr lang="en-US" altLang="ja-JP" dirty="0" smtClean="0">
                <a:latin typeface="Century" panose="02040604050505020304" pitchFamily="18" charset="0"/>
              </a:rPr>
              <a:t>5,000</a:t>
            </a:r>
            <a:r>
              <a:rPr lang="ja-JP" altLang="en-US" dirty="0" smtClean="0">
                <a:latin typeface="Century" panose="02040604050505020304" pitchFamily="18" charset="0"/>
              </a:rPr>
              <a:t>人の</a:t>
            </a:r>
            <a:r>
              <a:rPr lang="ja-JP" altLang="en-US" dirty="0" err="1" smtClean="0">
                <a:latin typeface="Century" panose="02040604050505020304" pitchFamily="18" charset="0"/>
              </a:rPr>
              <a:t>招へいを</a:t>
            </a:r>
            <a:r>
              <a:rPr lang="ja-JP" altLang="en-US" dirty="0" smtClean="0">
                <a:latin typeface="Century" panose="02040604050505020304" pitchFamily="18" charset="0"/>
              </a:rPr>
              <a:t>予定</a:t>
            </a:r>
            <a:r>
              <a:rPr lang="en-US" altLang="ja-JP" dirty="0" smtClean="0">
                <a:latin typeface="Century" panose="02040604050505020304" pitchFamily="18" charset="0"/>
              </a:rPr>
              <a:t>(</a:t>
            </a:r>
            <a:r>
              <a:rPr lang="ja-JP" altLang="en-US" dirty="0" smtClean="0">
                <a:latin typeface="Century" panose="02040604050505020304" pitchFamily="18" charset="0"/>
              </a:rPr>
              <a:t>うち、公募プログラムでは</a:t>
            </a:r>
            <a:r>
              <a:rPr lang="en-US" altLang="ja-JP" dirty="0" smtClean="0">
                <a:latin typeface="Century" panose="02040604050505020304" pitchFamily="18" charset="0"/>
              </a:rPr>
              <a:t>4,000</a:t>
            </a:r>
            <a:r>
              <a:rPr lang="ja-JP" altLang="en-US" dirty="0" smtClean="0">
                <a:latin typeface="Century" panose="02040604050505020304" pitchFamily="18" charset="0"/>
              </a:rPr>
              <a:t>人強</a:t>
            </a:r>
            <a:r>
              <a:rPr lang="ja-JP" altLang="en-US" dirty="0" smtClean="0"/>
              <a:t>を見込）</a:t>
            </a:r>
            <a:r>
              <a:rPr lang="ja-JP" altLang="en-US" dirty="0"/>
              <a:t>　</a:t>
            </a:r>
            <a:r>
              <a:rPr lang="ja-JP" altLang="en-US" sz="2800" dirty="0" smtClean="0"/>
              <a:t>　</a:t>
            </a:r>
            <a:endParaRPr lang="en-US" altLang="ja-JP" sz="2000" dirty="0" smtClean="0"/>
          </a:p>
          <a:p>
            <a:pPr marL="0" indent="0" algn="r">
              <a:buNone/>
            </a:pPr>
            <a:endParaRPr lang="en-US" altLang="ja-JP" sz="2000" dirty="0"/>
          </a:p>
          <a:p>
            <a:pPr marL="0" indent="0" algn="r">
              <a:buNone/>
            </a:pPr>
            <a:endParaRPr lang="en-US" altLang="ja-JP" sz="2000" dirty="0" smtClean="0"/>
          </a:p>
          <a:p>
            <a:pPr marL="0" indent="0" algn="r">
              <a:buNone/>
            </a:pPr>
            <a:endParaRPr lang="en-US" altLang="ja-JP" sz="2000" dirty="0" smtClean="0"/>
          </a:p>
          <a:p>
            <a:pPr marL="0" indent="0">
              <a:buNone/>
            </a:pPr>
            <a:endParaRPr lang="en-US" altLang="ja-JP" u="sng" dirty="0" smtClean="0"/>
          </a:p>
          <a:p>
            <a:pPr>
              <a:buFont typeface="Wingdings" panose="05000000000000000000" pitchFamily="2" charset="2"/>
              <a:buChar char="l"/>
            </a:pPr>
            <a:endParaRPr kumimoji="1" lang="ja-JP" altLang="en-US" dirty="0"/>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72220" y="5619956"/>
            <a:ext cx="1395413"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スライド番号プレースホルダー 3"/>
          <p:cNvSpPr>
            <a:spLocks noGrp="1"/>
          </p:cNvSpPr>
          <p:nvPr>
            <p:ph type="sldNum" sz="quarter" idx="12"/>
          </p:nvPr>
        </p:nvSpPr>
        <p:spPr/>
        <p:txBody>
          <a:bodyPr/>
          <a:lstStyle/>
          <a:p>
            <a:fld id="{CA642128-72FB-424E-9BB4-D20EF38568C4}" type="slidenum">
              <a:rPr kumimoji="1" lang="ja-JP" altLang="en-US" smtClean="0"/>
              <a:t>12</a:t>
            </a:fld>
            <a:endParaRPr kumimoji="1" lang="ja-JP" altLang="en-US" dirty="0"/>
          </a:p>
        </p:txBody>
      </p:sp>
      <p:sp>
        <p:nvSpPr>
          <p:cNvPr id="6" name="タイトル 1"/>
          <p:cNvSpPr txBox="1">
            <a:spLocks/>
          </p:cNvSpPr>
          <p:nvPr/>
        </p:nvSpPr>
        <p:spPr>
          <a:xfrm>
            <a:off x="103680" y="165397"/>
            <a:ext cx="8964488" cy="648000"/>
          </a:xfrm>
          <a:prstGeom prst="rect">
            <a:avLst/>
          </a:prstGeom>
          <a:solidFill>
            <a:srgbClr val="FFCCFF"/>
          </a:solidFill>
        </p:spPr>
        <p:txBody>
          <a:bodyPr vert="horz" lIns="91440" tIns="45720" rIns="91440" bIns="45720"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r>
              <a:rPr lang="en-US" altLang="ja-JP" sz="3200" dirty="0" smtClean="0">
                <a:solidFill>
                  <a:prstClr val="black"/>
                </a:solidFill>
                <a:latin typeface="Century" panose="02040604050505020304" pitchFamily="18" charset="0"/>
                <a:ea typeface="+mn-ea"/>
              </a:rPr>
              <a:t>6. </a:t>
            </a:r>
            <a:r>
              <a:rPr lang="ja-JP" altLang="en-US" sz="3200" dirty="0" smtClean="0">
                <a:solidFill>
                  <a:prstClr val="black"/>
                </a:solidFill>
                <a:latin typeface="Century" panose="02040604050505020304" pitchFamily="18" charset="0"/>
                <a:ea typeface="+mn-ea"/>
              </a:rPr>
              <a:t>平成</a:t>
            </a:r>
            <a:r>
              <a:rPr lang="en-US" altLang="ja-JP" sz="3200" dirty="0" smtClean="0">
                <a:solidFill>
                  <a:prstClr val="black"/>
                </a:solidFill>
                <a:latin typeface="Century" panose="02040604050505020304" pitchFamily="18" charset="0"/>
                <a:ea typeface="+mn-ea"/>
              </a:rPr>
              <a:t>28</a:t>
            </a:r>
            <a:r>
              <a:rPr lang="ja-JP" altLang="en-US" sz="3200" dirty="0" smtClean="0">
                <a:solidFill>
                  <a:prstClr val="black"/>
                </a:solidFill>
                <a:latin typeface="Century" panose="02040604050505020304" pitchFamily="18" charset="0"/>
                <a:ea typeface="+mn-ea"/>
              </a:rPr>
              <a:t>年度実施計画</a:t>
            </a:r>
            <a:endParaRPr lang="ja-JP" altLang="en-US" sz="3200" dirty="0">
              <a:solidFill>
                <a:prstClr val="black"/>
              </a:solidFill>
              <a:latin typeface="Century" panose="02040604050505020304" pitchFamily="18" charset="0"/>
              <a:ea typeface="+mn-ea"/>
            </a:endParaRPr>
          </a:p>
        </p:txBody>
      </p:sp>
      <p:sp>
        <p:nvSpPr>
          <p:cNvPr id="8" name="コンテンツ プレースホルダー 2"/>
          <p:cNvSpPr txBox="1">
            <a:spLocks/>
          </p:cNvSpPr>
          <p:nvPr/>
        </p:nvSpPr>
        <p:spPr>
          <a:xfrm>
            <a:off x="251520" y="2132856"/>
            <a:ext cx="8605464" cy="3791900"/>
          </a:xfrm>
          <a:prstGeom prst="rect">
            <a:avLst/>
          </a:prstGeom>
        </p:spPr>
        <p:txBody>
          <a:bodyPr vert="horz" lIns="91440" tIns="45720" rIns="91440" bIns="45720" rtlCol="0">
            <a:normAutofit fontScale="92500" lnSpcReduction="10000"/>
          </a:bodyPr>
          <a:lst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a:buFont typeface="Wingdings" panose="05000000000000000000" pitchFamily="2" charset="2"/>
              <a:buChar char="u"/>
              <a:defRPr/>
            </a:pPr>
            <a:r>
              <a:rPr lang="ja-JP" altLang="en-US" dirty="0" smtClean="0">
                <a:solidFill>
                  <a:prstClr val="black"/>
                </a:solidFill>
                <a:latin typeface="Century" panose="02040604050505020304" pitchFamily="18" charset="0"/>
              </a:rPr>
              <a:t>年３回の公募を予定</a:t>
            </a:r>
            <a:r>
              <a:rPr lang="en-US" altLang="ja-JP" dirty="0" smtClean="0">
                <a:solidFill>
                  <a:prstClr val="black"/>
                </a:solidFill>
                <a:latin typeface="Century" panose="02040604050505020304" pitchFamily="18" charset="0"/>
              </a:rPr>
              <a:t> </a:t>
            </a:r>
          </a:p>
          <a:p>
            <a:pPr marL="0" indent="0">
              <a:buFont typeface="Arial" panose="020B0604020202020204" pitchFamily="34" charset="0"/>
              <a:buNone/>
              <a:defRPr/>
            </a:pPr>
            <a:r>
              <a:rPr lang="ja-JP" altLang="en-US" dirty="0" smtClean="0">
                <a:solidFill>
                  <a:prstClr val="black"/>
                </a:solidFill>
                <a:latin typeface="Century" panose="02040604050505020304" pitchFamily="18" charset="0"/>
              </a:rPr>
              <a:t>　　　第１回　</a:t>
            </a:r>
            <a:r>
              <a:rPr lang="en-US" altLang="ja-JP" dirty="0" smtClean="0">
                <a:solidFill>
                  <a:prstClr val="black"/>
                </a:solidFill>
                <a:latin typeface="Century" panose="02040604050505020304" pitchFamily="18" charset="0"/>
              </a:rPr>
              <a:t>2016</a:t>
            </a:r>
            <a:r>
              <a:rPr lang="ja-JP" altLang="en-US" dirty="0" smtClean="0">
                <a:solidFill>
                  <a:prstClr val="black"/>
                </a:solidFill>
                <a:latin typeface="Century" panose="02040604050505020304" pitchFamily="18" charset="0"/>
              </a:rPr>
              <a:t>年</a:t>
            </a:r>
            <a:r>
              <a:rPr lang="en-US" altLang="ja-JP" dirty="0" smtClean="0">
                <a:solidFill>
                  <a:prstClr val="black"/>
                </a:solidFill>
                <a:latin typeface="Century" panose="02040604050505020304" pitchFamily="18" charset="0"/>
              </a:rPr>
              <a:t>2</a:t>
            </a:r>
            <a:r>
              <a:rPr lang="ja-JP" altLang="en-US" dirty="0" smtClean="0">
                <a:solidFill>
                  <a:prstClr val="black"/>
                </a:solidFill>
                <a:latin typeface="Century" panose="02040604050505020304" pitchFamily="18" charset="0"/>
              </a:rPr>
              <a:t>月</a:t>
            </a:r>
            <a:r>
              <a:rPr lang="en-US" altLang="ja-JP" dirty="0" smtClean="0">
                <a:solidFill>
                  <a:prstClr val="black"/>
                </a:solidFill>
                <a:latin typeface="Century" panose="02040604050505020304" pitchFamily="18" charset="0"/>
              </a:rPr>
              <a:t>23</a:t>
            </a:r>
            <a:r>
              <a:rPr lang="ja-JP" altLang="en-US" dirty="0" smtClean="0">
                <a:solidFill>
                  <a:prstClr val="black"/>
                </a:solidFill>
                <a:latin typeface="Century" panose="02040604050505020304" pitchFamily="18" charset="0"/>
              </a:rPr>
              <a:t>日～</a:t>
            </a:r>
            <a:r>
              <a:rPr lang="en-US" altLang="ja-JP" dirty="0" smtClean="0">
                <a:solidFill>
                  <a:prstClr val="black"/>
                </a:solidFill>
                <a:latin typeface="Century" panose="02040604050505020304" pitchFamily="18" charset="0"/>
              </a:rPr>
              <a:t>3</a:t>
            </a:r>
            <a:r>
              <a:rPr lang="ja-JP" altLang="en-US" dirty="0" smtClean="0">
                <a:solidFill>
                  <a:prstClr val="black"/>
                </a:solidFill>
                <a:latin typeface="Century" panose="02040604050505020304" pitchFamily="18" charset="0"/>
              </a:rPr>
              <a:t>月</a:t>
            </a:r>
            <a:r>
              <a:rPr lang="en-US" altLang="ja-JP" dirty="0" smtClean="0">
                <a:solidFill>
                  <a:prstClr val="black"/>
                </a:solidFill>
                <a:latin typeface="Century" panose="02040604050505020304" pitchFamily="18" charset="0"/>
              </a:rPr>
              <a:t>22</a:t>
            </a:r>
            <a:r>
              <a:rPr lang="ja-JP" altLang="en-US" dirty="0" smtClean="0">
                <a:solidFill>
                  <a:prstClr val="black"/>
                </a:solidFill>
                <a:latin typeface="Century" panose="02040604050505020304" pitchFamily="18" charset="0"/>
              </a:rPr>
              <a:t>日</a:t>
            </a:r>
            <a:endParaRPr lang="en-US" altLang="ja-JP" dirty="0" smtClean="0">
              <a:solidFill>
                <a:prstClr val="black"/>
              </a:solidFill>
              <a:latin typeface="Century" panose="02040604050505020304" pitchFamily="18" charset="0"/>
            </a:endParaRPr>
          </a:p>
          <a:p>
            <a:pPr marL="0" indent="0">
              <a:buNone/>
              <a:defRPr/>
            </a:pPr>
            <a:r>
              <a:rPr lang="ja-JP" altLang="en-US" sz="2800" dirty="0" smtClean="0">
                <a:solidFill>
                  <a:prstClr val="black"/>
                </a:solidFill>
                <a:latin typeface="Century" panose="02040604050505020304" pitchFamily="18" charset="0"/>
              </a:rPr>
              <a:t>　　　　　２６１件の申請中１６６件を選定し</a:t>
            </a:r>
            <a:r>
              <a:rPr lang="en-US" altLang="ja-JP" sz="2800" dirty="0" smtClean="0">
                <a:solidFill>
                  <a:prstClr val="black"/>
                </a:solidFill>
                <a:latin typeface="Century" panose="02040604050505020304" pitchFamily="18" charset="0"/>
              </a:rPr>
              <a:t>4</a:t>
            </a:r>
            <a:r>
              <a:rPr lang="ja-JP" altLang="en-US" sz="2800" dirty="0" smtClean="0">
                <a:solidFill>
                  <a:prstClr val="black"/>
                </a:solidFill>
                <a:latin typeface="Century" panose="02040604050505020304" pitchFamily="18" charset="0"/>
              </a:rPr>
              <a:t>月</a:t>
            </a:r>
            <a:r>
              <a:rPr lang="en-US" altLang="ja-JP" sz="2800" dirty="0" smtClean="0">
                <a:solidFill>
                  <a:prstClr val="black"/>
                </a:solidFill>
                <a:latin typeface="Century" panose="02040604050505020304" pitchFamily="18" charset="0"/>
              </a:rPr>
              <a:t>28</a:t>
            </a:r>
            <a:r>
              <a:rPr lang="ja-JP" altLang="en-US" sz="2800" dirty="0" smtClean="0">
                <a:solidFill>
                  <a:prstClr val="black"/>
                </a:solidFill>
                <a:latin typeface="Century" panose="02040604050505020304" pitchFamily="18" charset="0"/>
              </a:rPr>
              <a:t>日</a:t>
            </a:r>
            <a:r>
              <a:rPr lang="ja-JP" altLang="en-US" sz="2800" dirty="0" smtClean="0">
                <a:solidFill>
                  <a:prstClr val="black"/>
                </a:solidFill>
                <a:latin typeface="Century" panose="02040604050505020304" pitchFamily="18" charset="0"/>
              </a:rPr>
              <a:t>発表</a:t>
            </a:r>
            <a:r>
              <a:rPr lang="en-US" altLang="ja-JP" sz="2800" dirty="0" smtClean="0">
                <a:solidFill>
                  <a:prstClr val="black"/>
                </a:solidFill>
                <a:latin typeface="Century" panose="02040604050505020304" pitchFamily="18" charset="0"/>
              </a:rPr>
              <a:t>(※)</a:t>
            </a:r>
            <a:endParaRPr lang="ja-JP" altLang="en-US" sz="2800" dirty="0" smtClean="0">
              <a:solidFill>
                <a:prstClr val="black"/>
              </a:solidFill>
              <a:latin typeface="Century" panose="02040604050505020304" pitchFamily="18" charset="0"/>
            </a:endParaRPr>
          </a:p>
          <a:p>
            <a:pPr marL="0" indent="0">
              <a:buNone/>
              <a:defRPr/>
            </a:pPr>
            <a:r>
              <a:rPr lang="ja-JP" altLang="en-US" sz="2800" dirty="0" smtClean="0">
                <a:solidFill>
                  <a:prstClr val="black"/>
                </a:solidFill>
                <a:latin typeface="Century" panose="02040604050505020304" pitchFamily="18" charset="0"/>
              </a:rPr>
              <a:t>　　　　　</a:t>
            </a:r>
            <a:r>
              <a:rPr lang="ja-JP" altLang="en-US" sz="2800" dirty="0" err="1" smtClean="0">
                <a:solidFill>
                  <a:prstClr val="black"/>
                </a:solidFill>
                <a:latin typeface="Century" panose="02040604050505020304" pitchFamily="18" charset="0"/>
              </a:rPr>
              <a:t>招</a:t>
            </a:r>
            <a:r>
              <a:rPr lang="ja-JP" altLang="en-US" sz="2800" dirty="0" err="1">
                <a:solidFill>
                  <a:prstClr val="black"/>
                </a:solidFill>
                <a:latin typeface="Century" panose="02040604050505020304" pitchFamily="18" charset="0"/>
              </a:rPr>
              <a:t>へい</a:t>
            </a:r>
            <a:r>
              <a:rPr lang="ja-JP" altLang="en-US" sz="2800" dirty="0" smtClean="0">
                <a:solidFill>
                  <a:prstClr val="black"/>
                </a:solidFill>
                <a:latin typeface="Century" panose="02040604050505020304" pitchFamily="18" charset="0"/>
              </a:rPr>
              <a:t>対象予定者</a:t>
            </a:r>
            <a:r>
              <a:rPr lang="ja-JP" altLang="en-US" sz="2800" dirty="0">
                <a:solidFill>
                  <a:prstClr val="black"/>
                </a:solidFill>
                <a:latin typeface="Century" panose="02040604050505020304" pitchFamily="18" charset="0"/>
              </a:rPr>
              <a:t>総数は</a:t>
            </a:r>
            <a:r>
              <a:rPr lang="ja-JP" altLang="en-US" sz="2800" dirty="0" smtClean="0">
                <a:solidFill>
                  <a:prstClr val="black"/>
                </a:solidFill>
                <a:latin typeface="Century" panose="02040604050505020304" pitchFamily="18" charset="0"/>
              </a:rPr>
              <a:t>１，６１６人</a:t>
            </a:r>
          </a:p>
          <a:p>
            <a:pPr marL="0" indent="0">
              <a:buNone/>
              <a:defRPr/>
            </a:pPr>
            <a:r>
              <a:rPr lang="ja-JP" altLang="en-US" sz="1700" dirty="0" smtClean="0">
                <a:solidFill>
                  <a:srgbClr val="1155CC"/>
                </a:solidFill>
                <a:latin typeface="Arial" pitchFamily="34" charset="0"/>
                <a:ea typeface="ＭＳ Ｐゴシック" pitchFamily="50" charset="-128"/>
                <a:cs typeface="Arial" pitchFamily="34" charset="0"/>
              </a:rPr>
              <a:t>　　　　　　　　　</a:t>
            </a:r>
            <a:r>
              <a:rPr lang="ja-JP" altLang="en-US" sz="1700" dirty="0" smtClean="0">
                <a:latin typeface="Arial" pitchFamily="34" charset="0"/>
                <a:ea typeface="ＭＳ Ｐゴシック" pitchFamily="50" charset="-128"/>
                <a:cs typeface="Arial" pitchFamily="34" charset="0"/>
              </a:rPr>
              <a:t>　　</a:t>
            </a:r>
            <a:r>
              <a:rPr lang="en-US" altLang="ja-JP" sz="1700" dirty="0" smtClean="0">
                <a:latin typeface="Arial" pitchFamily="34" charset="0"/>
                <a:ea typeface="ＭＳ Ｐゴシック" pitchFamily="50" charset="-128"/>
                <a:cs typeface="Arial" pitchFamily="34" charset="0"/>
              </a:rPr>
              <a:t>※</a:t>
            </a:r>
            <a:r>
              <a:rPr lang="ja-JP" altLang="en-US" sz="1700" dirty="0" smtClean="0">
                <a:latin typeface="Arial" pitchFamily="34" charset="0"/>
                <a:ea typeface="ＭＳ Ｐゴシック" pitchFamily="50" charset="-128"/>
                <a:cs typeface="Arial" pitchFamily="34" charset="0"/>
              </a:rPr>
              <a:t>　</a:t>
            </a:r>
            <a:r>
              <a:rPr lang="ja-JP" altLang="ja-JP" sz="1700" dirty="0" smtClean="0">
                <a:latin typeface="Century" panose="02040604050505020304" pitchFamily="18" charset="0"/>
                <a:ea typeface="ＭＳ Ｐゴシック" pitchFamily="50" charset="-128"/>
                <a:cs typeface="Arial" pitchFamily="34" charset="0"/>
                <a:hlinkClick r:id="rId3"/>
              </a:rPr>
              <a:t>http</a:t>
            </a:r>
            <a:r>
              <a:rPr lang="ja-JP" altLang="ja-JP" sz="1700" dirty="0">
                <a:latin typeface="Century" panose="02040604050505020304" pitchFamily="18" charset="0"/>
                <a:ea typeface="ＭＳ Ｐゴシック" pitchFamily="50" charset="-128"/>
                <a:cs typeface="Arial" pitchFamily="34" charset="0"/>
                <a:hlinkClick r:id="rId3"/>
              </a:rPr>
              <a:t>://www.jst.go.jp/pr/info/info1180/index.</a:t>
            </a:r>
            <a:r>
              <a:rPr lang="ja-JP" altLang="ja-JP" sz="1700" dirty="0" smtClean="0">
                <a:latin typeface="Century" panose="02040604050505020304" pitchFamily="18" charset="0"/>
                <a:ea typeface="ＭＳ Ｐゴシック" pitchFamily="50" charset="-128"/>
                <a:cs typeface="Arial" pitchFamily="34" charset="0"/>
                <a:hlinkClick r:id="rId3"/>
              </a:rPr>
              <a:t>html</a:t>
            </a:r>
            <a:r>
              <a:rPr lang="ja-JP" altLang="en-US" sz="1700" dirty="0" smtClean="0">
                <a:latin typeface="Century" panose="02040604050505020304" pitchFamily="18" charset="0"/>
                <a:ea typeface="ＭＳ Ｐゴシック" pitchFamily="50" charset="-128"/>
                <a:cs typeface="Arial" pitchFamily="34" charset="0"/>
              </a:rPr>
              <a:t>　に掲載</a:t>
            </a:r>
            <a:endParaRPr lang="en-US" altLang="ja-JP" sz="1700" dirty="0" smtClean="0">
              <a:latin typeface="Century" panose="02040604050505020304" pitchFamily="18" charset="0"/>
            </a:endParaRPr>
          </a:p>
          <a:p>
            <a:pPr marL="0" indent="0">
              <a:buFont typeface="Arial" panose="020B0604020202020204" pitchFamily="34" charset="0"/>
              <a:buNone/>
              <a:defRPr/>
            </a:pPr>
            <a:r>
              <a:rPr lang="ja-JP" altLang="en-US" dirty="0" smtClean="0">
                <a:solidFill>
                  <a:prstClr val="black"/>
                </a:solidFill>
                <a:latin typeface="Century" panose="02040604050505020304" pitchFamily="18" charset="0"/>
              </a:rPr>
              <a:t>　　　第２回　</a:t>
            </a:r>
            <a:r>
              <a:rPr lang="en-US" altLang="ja-JP" dirty="0" smtClean="0">
                <a:solidFill>
                  <a:prstClr val="black"/>
                </a:solidFill>
                <a:latin typeface="Century" panose="02040604050505020304" pitchFamily="18" charset="0"/>
              </a:rPr>
              <a:t>2016</a:t>
            </a:r>
            <a:r>
              <a:rPr lang="ja-JP" altLang="en-US" dirty="0" smtClean="0">
                <a:solidFill>
                  <a:prstClr val="black"/>
                </a:solidFill>
                <a:latin typeface="Century" panose="02040604050505020304" pitchFamily="18" charset="0"/>
              </a:rPr>
              <a:t>年</a:t>
            </a:r>
            <a:r>
              <a:rPr lang="en-US" altLang="ja-JP" dirty="0" smtClean="0">
                <a:solidFill>
                  <a:prstClr val="black"/>
                </a:solidFill>
                <a:latin typeface="Century" panose="02040604050505020304" pitchFamily="18" charset="0"/>
              </a:rPr>
              <a:t>6</a:t>
            </a:r>
            <a:r>
              <a:rPr lang="ja-JP" altLang="en-US" dirty="0" smtClean="0">
                <a:solidFill>
                  <a:prstClr val="black"/>
                </a:solidFill>
                <a:latin typeface="Century" panose="02040604050505020304" pitchFamily="18" charset="0"/>
              </a:rPr>
              <a:t>月</a:t>
            </a:r>
            <a:r>
              <a:rPr lang="en-US" altLang="ja-JP" dirty="0" smtClean="0">
                <a:solidFill>
                  <a:prstClr val="black"/>
                </a:solidFill>
                <a:latin typeface="Century" panose="02040604050505020304" pitchFamily="18" charset="0"/>
              </a:rPr>
              <a:t>1</a:t>
            </a:r>
            <a:r>
              <a:rPr lang="ja-JP" altLang="en-US" dirty="0" smtClean="0">
                <a:solidFill>
                  <a:prstClr val="black"/>
                </a:solidFill>
                <a:latin typeface="Century" panose="02040604050505020304" pitchFamily="18" charset="0"/>
              </a:rPr>
              <a:t>日～</a:t>
            </a:r>
            <a:r>
              <a:rPr lang="en-US" altLang="ja-JP" dirty="0" smtClean="0">
                <a:solidFill>
                  <a:prstClr val="black"/>
                </a:solidFill>
                <a:latin typeface="Century" panose="02040604050505020304" pitchFamily="18" charset="0"/>
              </a:rPr>
              <a:t>7</a:t>
            </a:r>
            <a:r>
              <a:rPr lang="ja-JP" altLang="en-US" dirty="0" smtClean="0">
                <a:solidFill>
                  <a:prstClr val="black"/>
                </a:solidFill>
                <a:latin typeface="Century" panose="02040604050505020304" pitchFamily="18" charset="0"/>
              </a:rPr>
              <a:t>月</a:t>
            </a:r>
            <a:r>
              <a:rPr lang="en-US" altLang="ja-JP" dirty="0" smtClean="0">
                <a:solidFill>
                  <a:prstClr val="black"/>
                </a:solidFill>
                <a:latin typeface="Century" panose="02040604050505020304" pitchFamily="18" charset="0"/>
              </a:rPr>
              <a:t>14</a:t>
            </a:r>
            <a:r>
              <a:rPr lang="ja-JP" altLang="en-US" dirty="0" smtClean="0">
                <a:solidFill>
                  <a:prstClr val="black"/>
                </a:solidFill>
                <a:latin typeface="Century" panose="02040604050505020304" pitchFamily="18" charset="0"/>
              </a:rPr>
              <a:t>日</a:t>
            </a:r>
            <a:endParaRPr lang="en-US" altLang="ja-JP" dirty="0" smtClean="0">
              <a:solidFill>
                <a:prstClr val="black"/>
              </a:solidFill>
              <a:latin typeface="Century" panose="02040604050505020304" pitchFamily="18" charset="0"/>
            </a:endParaRPr>
          </a:p>
          <a:p>
            <a:pPr marL="0" indent="0">
              <a:buFont typeface="Arial" panose="020B0604020202020204" pitchFamily="34" charset="0"/>
              <a:buNone/>
              <a:defRPr/>
            </a:pPr>
            <a:endParaRPr lang="en-US" altLang="ja-JP" dirty="0" smtClean="0">
              <a:solidFill>
                <a:prstClr val="black"/>
              </a:solidFill>
              <a:latin typeface="Century" panose="02040604050505020304" pitchFamily="18" charset="0"/>
            </a:endParaRPr>
          </a:p>
          <a:p>
            <a:pPr marL="0" indent="0">
              <a:buFont typeface="Arial" panose="020B0604020202020204" pitchFamily="34" charset="0"/>
              <a:buNone/>
              <a:defRPr/>
            </a:pPr>
            <a:r>
              <a:rPr lang="ja-JP" altLang="en-US" dirty="0" smtClean="0">
                <a:solidFill>
                  <a:prstClr val="black"/>
                </a:solidFill>
                <a:latin typeface="Century" panose="02040604050505020304" pitchFamily="18" charset="0"/>
              </a:rPr>
              <a:t>　　　第３回　</a:t>
            </a:r>
            <a:r>
              <a:rPr lang="en-US" altLang="ja-JP" dirty="0" smtClean="0">
                <a:solidFill>
                  <a:prstClr val="black"/>
                </a:solidFill>
                <a:latin typeface="Century" panose="02040604050505020304" pitchFamily="18" charset="0"/>
              </a:rPr>
              <a:t>2016</a:t>
            </a:r>
            <a:r>
              <a:rPr lang="ja-JP" altLang="en-US" dirty="0" smtClean="0">
                <a:solidFill>
                  <a:prstClr val="black"/>
                </a:solidFill>
                <a:latin typeface="Century" panose="02040604050505020304" pitchFamily="18" charset="0"/>
              </a:rPr>
              <a:t>年</a:t>
            </a:r>
            <a:r>
              <a:rPr lang="en-US" altLang="ja-JP" dirty="0" smtClean="0">
                <a:solidFill>
                  <a:prstClr val="black"/>
                </a:solidFill>
                <a:latin typeface="Century" panose="02040604050505020304" pitchFamily="18" charset="0"/>
              </a:rPr>
              <a:t>9</a:t>
            </a:r>
            <a:r>
              <a:rPr lang="ja-JP" altLang="en-US" dirty="0" smtClean="0">
                <a:solidFill>
                  <a:prstClr val="black"/>
                </a:solidFill>
                <a:latin typeface="Century" panose="02040604050505020304" pitchFamily="18" charset="0"/>
              </a:rPr>
              <a:t>月～</a:t>
            </a:r>
            <a:r>
              <a:rPr lang="en-US" altLang="ja-JP" dirty="0" smtClean="0">
                <a:solidFill>
                  <a:prstClr val="black"/>
                </a:solidFill>
                <a:latin typeface="Century" panose="02040604050505020304" pitchFamily="18" charset="0"/>
              </a:rPr>
              <a:t>10</a:t>
            </a:r>
            <a:r>
              <a:rPr lang="ja-JP" altLang="en-US" dirty="0" smtClean="0">
                <a:solidFill>
                  <a:prstClr val="black"/>
                </a:solidFill>
                <a:latin typeface="Century" panose="02040604050505020304" pitchFamily="18" charset="0"/>
              </a:rPr>
              <a:t>月公募</a:t>
            </a:r>
            <a:r>
              <a:rPr lang="ja-JP" altLang="en-US" dirty="0" smtClean="0">
                <a:solidFill>
                  <a:prstClr val="black"/>
                </a:solidFill>
              </a:rPr>
              <a:t>開始予定</a:t>
            </a:r>
            <a:endParaRPr lang="en-US" altLang="ja-JP" dirty="0" smtClean="0">
              <a:solidFill>
                <a:prstClr val="black"/>
              </a:solidFill>
            </a:endParaRPr>
          </a:p>
          <a:p>
            <a:pPr marL="0" indent="0">
              <a:buFont typeface="Arial" panose="020B0604020202020204" pitchFamily="34" charset="0"/>
              <a:buNone/>
              <a:defRPr/>
            </a:pPr>
            <a:endParaRPr lang="en-US" altLang="ja-JP" sz="4000" dirty="0" smtClean="0">
              <a:solidFill>
                <a:prstClr val="black"/>
              </a:solidFill>
            </a:endParaRPr>
          </a:p>
          <a:p>
            <a:pPr marL="0" indent="0">
              <a:buFont typeface="Arial" panose="020B0604020202020204" pitchFamily="34" charset="0"/>
              <a:buNone/>
              <a:tabLst>
                <a:tab pos="539750" algn="l"/>
              </a:tabLst>
            </a:pPr>
            <a:endParaRPr lang="en-US" altLang="ja-JP" dirty="0" smtClean="0"/>
          </a:p>
          <a:p>
            <a:pPr marL="0" indent="0">
              <a:buFont typeface="Arial" panose="020B0604020202020204" pitchFamily="34" charset="0"/>
              <a:buNone/>
              <a:tabLst>
                <a:tab pos="539750" algn="l"/>
              </a:tabLst>
            </a:pPr>
            <a:endParaRPr lang="en-US" altLang="ja-JP" dirty="0" smtClean="0"/>
          </a:p>
          <a:p>
            <a:pPr marL="0" indent="0">
              <a:buFont typeface="Arial" panose="020B0604020202020204" pitchFamily="34" charset="0"/>
              <a:buNone/>
              <a:tabLst>
                <a:tab pos="539750" algn="l"/>
              </a:tabLst>
            </a:pPr>
            <a:endParaRPr lang="en-US" altLang="ja-JP" dirty="0" smtClean="0"/>
          </a:p>
          <a:p>
            <a:pPr marL="0" indent="0">
              <a:buFont typeface="Arial" panose="020B0604020202020204" pitchFamily="34" charset="0"/>
              <a:buNone/>
              <a:tabLst>
                <a:tab pos="539750" algn="l"/>
              </a:tabLst>
            </a:pPr>
            <a:endParaRPr lang="en-US" altLang="ja-JP" dirty="0" smtClean="0"/>
          </a:p>
        </p:txBody>
      </p:sp>
    </p:spTree>
    <p:extLst>
      <p:ext uri="{BB962C8B-B14F-4D97-AF65-F5344CB8AC3E}">
        <p14:creationId xmlns:p14="http://schemas.microsoft.com/office/powerpoint/2010/main" val="417730893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1"/>
          <p:cNvSpPr txBox="1">
            <a:spLocks/>
          </p:cNvSpPr>
          <p:nvPr/>
        </p:nvSpPr>
        <p:spPr>
          <a:xfrm>
            <a:off x="107504" y="188640"/>
            <a:ext cx="8928992" cy="634082"/>
          </a:xfrm>
          <a:prstGeom prst="rect">
            <a:avLst/>
          </a:prstGeom>
          <a:solidFill>
            <a:srgbClr val="FFFF00">
              <a:alpha val="50000"/>
            </a:srgbClr>
          </a:solidFill>
        </p:spPr>
        <p:txBody>
          <a:bodyPr vert="horz" lIns="91440" tIns="45720" rIns="91440" bIns="45720"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r>
              <a:rPr lang="ja-JP" altLang="en-US" sz="2800" dirty="0" smtClean="0">
                <a:solidFill>
                  <a:prstClr val="black"/>
                </a:solidFill>
              </a:rPr>
              <a:t>参考</a:t>
            </a:r>
            <a:r>
              <a:rPr lang="en-US" altLang="ja-JP" sz="2800" dirty="0" smtClean="0">
                <a:solidFill>
                  <a:prstClr val="black"/>
                </a:solidFill>
                <a:latin typeface="Century" panose="02040604050505020304" pitchFamily="18" charset="0"/>
              </a:rPr>
              <a:t>1  </a:t>
            </a:r>
            <a:r>
              <a:rPr lang="ja-JP" altLang="en-US" sz="2800" dirty="0" smtClean="0">
                <a:solidFill>
                  <a:prstClr val="black"/>
                </a:solidFill>
                <a:latin typeface="Century" panose="02040604050505020304" pitchFamily="18" charset="0"/>
              </a:rPr>
              <a:t>公募</a:t>
            </a:r>
            <a:r>
              <a:rPr lang="ja-JP" altLang="en-US" sz="2800" dirty="0" smtClean="0">
                <a:solidFill>
                  <a:prstClr val="black"/>
                </a:solidFill>
                <a:latin typeface="+mn-ea"/>
                <a:ea typeface="+mn-ea"/>
              </a:rPr>
              <a:t>プログラム</a:t>
            </a:r>
            <a:r>
              <a:rPr lang="ja-JP" altLang="en-US" sz="2800" b="1" dirty="0" smtClean="0">
                <a:solidFill>
                  <a:prstClr val="black"/>
                </a:solidFill>
                <a:latin typeface="+mn-ea"/>
                <a:ea typeface="+mn-ea"/>
              </a:rPr>
              <a:t>による</a:t>
            </a:r>
            <a:r>
              <a:rPr lang="ja-JP" altLang="en-US" sz="2800" dirty="0" smtClean="0">
                <a:solidFill>
                  <a:prstClr val="black"/>
                </a:solidFill>
                <a:latin typeface="+mn-ea"/>
                <a:ea typeface="+mn-ea"/>
              </a:rPr>
              <a:t>国・</a:t>
            </a:r>
            <a:r>
              <a:rPr lang="ja-JP" altLang="en-US" sz="2800" dirty="0" err="1" smtClean="0">
                <a:solidFill>
                  <a:prstClr val="black"/>
                </a:solidFill>
                <a:latin typeface="+mn-ea"/>
                <a:ea typeface="+mn-ea"/>
              </a:rPr>
              <a:t>地域別招へい</a:t>
            </a:r>
            <a:r>
              <a:rPr lang="ja-JP" altLang="en-US" sz="2800" dirty="0" smtClean="0">
                <a:solidFill>
                  <a:prstClr val="black"/>
                </a:solidFill>
                <a:latin typeface="+mn-ea"/>
                <a:ea typeface="+mn-ea"/>
              </a:rPr>
              <a:t>実績</a:t>
            </a:r>
            <a:endParaRPr lang="ja-JP" altLang="en-US" sz="2800" dirty="0">
              <a:solidFill>
                <a:prstClr val="black"/>
              </a:solidFill>
              <a:latin typeface="+mn-ea"/>
              <a:ea typeface="+mn-ea"/>
            </a:endParaRPr>
          </a:p>
        </p:txBody>
      </p:sp>
      <p:graphicFrame>
        <p:nvGraphicFramePr>
          <p:cNvPr id="5" name="コンテンツ プレースホルダー 4"/>
          <p:cNvGraphicFramePr>
            <a:graphicFrameLocks noGrp="1"/>
          </p:cNvGraphicFramePr>
          <p:nvPr>
            <p:ph idx="1"/>
            <p:extLst>
              <p:ext uri="{D42A27DB-BD31-4B8C-83A1-F6EECF244321}">
                <p14:modId xmlns:p14="http://schemas.microsoft.com/office/powerpoint/2010/main" val="1864053134"/>
              </p:ext>
            </p:extLst>
          </p:nvPr>
        </p:nvGraphicFramePr>
        <p:xfrm>
          <a:off x="107504" y="1196752"/>
          <a:ext cx="8856984" cy="54006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8" name="グラフ 7"/>
          <p:cNvGraphicFramePr>
            <a:graphicFrameLocks/>
          </p:cNvGraphicFramePr>
          <p:nvPr>
            <p:extLst>
              <p:ext uri="{D42A27DB-BD31-4B8C-83A1-F6EECF244321}">
                <p14:modId xmlns:p14="http://schemas.microsoft.com/office/powerpoint/2010/main" val="3698884478"/>
              </p:ext>
            </p:extLst>
          </p:nvPr>
        </p:nvGraphicFramePr>
        <p:xfrm>
          <a:off x="364945" y="894730"/>
          <a:ext cx="8517632" cy="5824913"/>
        </p:xfrm>
        <a:graphic>
          <a:graphicData uri="http://schemas.openxmlformats.org/drawingml/2006/chart">
            <c:chart xmlns:c="http://schemas.openxmlformats.org/drawingml/2006/chart" xmlns:r="http://schemas.openxmlformats.org/officeDocument/2006/relationships" r:id="rId4"/>
          </a:graphicData>
        </a:graphic>
      </p:graphicFrame>
      <p:pic>
        <p:nvPicPr>
          <p:cNvPr id="6" name="Picture 2" descr="ロゴ150"/>
          <p:cNvPicPr>
            <a:picLocks noChangeAspect="1" noChangeArrowheads="1"/>
          </p:cNvPicPr>
          <p:nvPr/>
        </p:nvPicPr>
        <p:blipFill>
          <a:blip r:embed="rId5" cstate="print">
            <a:extLst>
              <a:ext uri="{28A0092B-C50C-407E-A947-70E740481C1C}">
                <a14:useLocalDpi xmlns:a14="http://schemas.microsoft.com/office/drawing/2010/main" val="0"/>
              </a:ext>
            </a:extLst>
          </a:blip>
          <a:srcRect r="46738" b="52669"/>
          <a:stretch>
            <a:fillRect/>
          </a:stretch>
        </p:blipFill>
        <p:spPr bwMode="auto">
          <a:xfrm>
            <a:off x="6804248" y="6021288"/>
            <a:ext cx="1524525" cy="6682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7" name="グラフ 6"/>
          <p:cNvGraphicFramePr>
            <a:graphicFrameLocks/>
          </p:cNvGraphicFramePr>
          <p:nvPr>
            <p:extLst>
              <p:ext uri="{D42A27DB-BD31-4B8C-83A1-F6EECF244321}">
                <p14:modId xmlns:p14="http://schemas.microsoft.com/office/powerpoint/2010/main" val="732185749"/>
              </p:ext>
            </p:extLst>
          </p:nvPr>
        </p:nvGraphicFramePr>
        <p:xfrm>
          <a:off x="755576" y="1052736"/>
          <a:ext cx="8280920" cy="5400600"/>
        </p:xfrm>
        <a:graphic>
          <a:graphicData uri="http://schemas.openxmlformats.org/drawingml/2006/chart">
            <c:chart xmlns:c="http://schemas.openxmlformats.org/drawingml/2006/chart" xmlns:r="http://schemas.openxmlformats.org/officeDocument/2006/relationships" r:id="rId6"/>
          </a:graphicData>
        </a:graphic>
      </p:graphicFrame>
      <p:sp>
        <p:nvSpPr>
          <p:cNvPr id="2" name="テキスト ボックス 1"/>
          <p:cNvSpPr txBox="1"/>
          <p:nvPr/>
        </p:nvSpPr>
        <p:spPr>
          <a:xfrm>
            <a:off x="323528" y="980728"/>
            <a:ext cx="1568346" cy="461665"/>
          </a:xfrm>
          <a:prstGeom prst="rect">
            <a:avLst/>
          </a:prstGeom>
          <a:noFill/>
          <a:ln w="3175">
            <a:solidFill>
              <a:schemeClr val="tx1"/>
            </a:solidFill>
          </a:ln>
        </p:spPr>
        <p:txBody>
          <a:bodyPr wrap="square" rtlCol="0">
            <a:spAutoFit/>
          </a:bodyPr>
          <a:lstStyle/>
          <a:p>
            <a:pPr algn="ctr"/>
            <a:r>
              <a:rPr lang="en-US" altLang="ja-JP" sz="2400" dirty="0" smtClean="0">
                <a:solidFill>
                  <a:prstClr val="black"/>
                </a:solidFill>
                <a:latin typeface="Century" panose="02040604050505020304" pitchFamily="18" charset="0"/>
              </a:rPr>
              <a:t>2015</a:t>
            </a:r>
            <a:r>
              <a:rPr lang="ja-JP" altLang="en-US" sz="2400" dirty="0" smtClean="0">
                <a:solidFill>
                  <a:prstClr val="black"/>
                </a:solidFill>
                <a:latin typeface="Century" panose="02040604050505020304" pitchFamily="18" charset="0"/>
              </a:rPr>
              <a:t>年度</a:t>
            </a:r>
            <a:endParaRPr lang="ja-JP" altLang="en-US" sz="2400" dirty="0">
              <a:solidFill>
                <a:prstClr val="black"/>
              </a:solidFill>
              <a:latin typeface="Century" panose="02040604050505020304" pitchFamily="18" charset="0"/>
            </a:endParaRPr>
          </a:p>
        </p:txBody>
      </p:sp>
      <p:sp>
        <p:nvSpPr>
          <p:cNvPr id="12" name="スライド番号プレースホルダー 5"/>
          <p:cNvSpPr>
            <a:spLocks noGrp="1"/>
          </p:cNvSpPr>
          <p:nvPr>
            <p:ph type="sldNum" sz="quarter" idx="4294967295"/>
          </p:nvPr>
        </p:nvSpPr>
        <p:spPr>
          <a:xfrm>
            <a:off x="6553200" y="6356350"/>
            <a:ext cx="2133600" cy="365125"/>
          </a:xfrm>
        </p:spPr>
        <p:txBody>
          <a:bodyPr/>
          <a:lstStyle/>
          <a:p>
            <a:fld id="{CA642128-72FB-424E-9BB4-D20EF38568C4}" type="slidenum">
              <a:rPr lang="ja-JP" altLang="en-US" smtClean="0">
                <a:solidFill>
                  <a:prstClr val="black">
                    <a:tint val="75000"/>
                  </a:prstClr>
                </a:solidFill>
              </a:rPr>
              <a:pPr/>
              <a:t>13</a:t>
            </a:fld>
            <a:endParaRPr lang="ja-JP" altLang="en-US" dirty="0">
              <a:solidFill>
                <a:prstClr val="black">
                  <a:tint val="75000"/>
                </a:prstClr>
              </a:solidFill>
            </a:endParaRPr>
          </a:p>
        </p:txBody>
      </p:sp>
      <p:pic>
        <p:nvPicPr>
          <p:cNvPr id="1026"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7944" y="1487487"/>
            <a:ext cx="9259888" cy="53705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597306" y="964688"/>
            <a:ext cx="3475037" cy="768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2467653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2"/>
          </p:nvPr>
        </p:nvSpPr>
        <p:spPr/>
        <p:txBody>
          <a:bodyPr/>
          <a:lstStyle/>
          <a:p>
            <a:fld id="{CA642128-72FB-424E-9BB4-D20EF38568C4}" type="slidenum">
              <a:rPr kumimoji="1" lang="ja-JP" altLang="en-US" smtClean="0"/>
              <a:t>14</a:t>
            </a:fld>
            <a:endParaRPr kumimoji="1" lang="ja-JP" altLang="en-US"/>
          </a:p>
        </p:txBody>
      </p:sp>
      <p:graphicFrame>
        <p:nvGraphicFramePr>
          <p:cNvPr id="5" name="グラフ 4"/>
          <p:cNvGraphicFramePr/>
          <p:nvPr>
            <p:extLst>
              <p:ext uri="{D42A27DB-BD31-4B8C-83A1-F6EECF244321}">
                <p14:modId xmlns:p14="http://schemas.microsoft.com/office/powerpoint/2010/main" val="215275075"/>
              </p:ext>
            </p:extLst>
          </p:nvPr>
        </p:nvGraphicFramePr>
        <p:xfrm>
          <a:off x="5220072" y="1412776"/>
          <a:ext cx="2601817" cy="1872208"/>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6" name="グラフ 5"/>
          <p:cNvGraphicFramePr/>
          <p:nvPr>
            <p:extLst>
              <p:ext uri="{D42A27DB-BD31-4B8C-83A1-F6EECF244321}">
                <p14:modId xmlns:p14="http://schemas.microsoft.com/office/powerpoint/2010/main" val="16955430"/>
              </p:ext>
            </p:extLst>
          </p:nvPr>
        </p:nvGraphicFramePr>
        <p:xfrm>
          <a:off x="4219806" y="4110012"/>
          <a:ext cx="2332414" cy="1839268"/>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7" name="グラフ 6"/>
          <p:cNvGraphicFramePr/>
          <p:nvPr>
            <p:extLst>
              <p:ext uri="{D42A27DB-BD31-4B8C-83A1-F6EECF244321}">
                <p14:modId xmlns:p14="http://schemas.microsoft.com/office/powerpoint/2010/main" val="47799149"/>
              </p:ext>
            </p:extLst>
          </p:nvPr>
        </p:nvGraphicFramePr>
        <p:xfrm>
          <a:off x="6588224" y="4112452"/>
          <a:ext cx="2294255" cy="1836828"/>
        </p:xfrm>
        <a:graphic>
          <a:graphicData uri="http://schemas.openxmlformats.org/drawingml/2006/chart">
            <c:chart xmlns:c="http://schemas.openxmlformats.org/drawingml/2006/chart" xmlns:r="http://schemas.openxmlformats.org/officeDocument/2006/relationships" r:id="rId4"/>
          </a:graphicData>
        </a:graphic>
      </p:graphicFrame>
      <p:sp>
        <p:nvSpPr>
          <p:cNvPr id="8" name="タイトル 1"/>
          <p:cNvSpPr txBox="1">
            <a:spLocks/>
          </p:cNvSpPr>
          <p:nvPr/>
        </p:nvSpPr>
        <p:spPr>
          <a:xfrm>
            <a:off x="107505" y="68859"/>
            <a:ext cx="8928992" cy="634082"/>
          </a:xfrm>
          <a:prstGeom prst="rect">
            <a:avLst/>
          </a:prstGeom>
          <a:solidFill>
            <a:srgbClr val="FFFF00">
              <a:alpha val="50000"/>
            </a:srgbClr>
          </a:solidFill>
        </p:spPr>
        <p:txBody>
          <a:bodyPr vert="horz" lIns="91440" tIns="45720" rIns="91440" bIns="45720"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r>
              <a:rPr lang="ja-JP" altLang="en-US" sz="2400" dirty="0" smtClean="0"/>
              <a:t>　</a:t>
            </a:r>
            <a:r>
              <a:rPr lang="ja-JP" altLang="en-US" sz="3000" dirty="0" smtClean="0">
                <a:latin typeface="Century" panose="02040604050505020304" pitchFamily="18" charset="0"/>
                <a:ea typeface="+mn-ea"/>
              </a:rPr>
              <a:t>参考</a:t>
            </a:r>
            <a:r>
              <a:rPr lang="en-US" altLang="ja-JP" sz="3000" dirty="0" smtClean="0">
                <a:latin typeface="Century" panose="02040604050505020304" pitchFamily="18" charset="0"/>
                <a:ea typeface="+mn-ea"/>
              </a:rPr>
              <a:t>2  </a:t>
            </a:r>
            <a:r>
              <a:rPr lang="ja-JP" altLang="en-US" sz="3000" dirty="0" smtClean="0">
                <a:latin typeface="Century" panose="02040604050505020304" pitchFamily="18" charset="0"/>
                <a:ea typeface="+mn-ea"/>
              </a:rPr>
              <a:t>公募</a:t>
            </a:r>
            <a:r>
              <a:rPr lang="ja-JP" altLang="en-US" sz="3000" dirty="0">
                <a:latin typeface="Century" panose="02040604050505020304" pitchFamily="18" charset="0"/>
                <a:ea typeface="+mn-ea"/>
              </a:rPr>
              <a:t>に</a:t>
            </a:r>
            <a:r>
              <a:rPr lang="ja-JP" altLang="en-US" sz="3000" dirty="0" smtClean="0">
                <a:latin typeface="Century" panose="02040604050505020304" pitchFamily="18" charset="0"/>
                <a:ea typeface="+mn-ea"/>
              </a:rPr>
              <a:t>よる</a:t>
            </a:r>
            <a:r>
              <a:rPr lang="ja-JP" altLang="en-US" sz="3000" dirty="0" err="1" smtClean="0">
                <a:latin typeface="Century" panose="02040604050505020304" pitchFamily="18" charset="0"/>
                <a:ea typeface="+mn-ea"/>
              </a:rPr>
              <a:t>招へい</a:t>
            </a:r>
            <a:r>
              <a:rPr lang="ja-JP" altLang="en-US" sz="3000" dirty="0" smtClean="0">
                <a:latin typeface="Century" panose="02040604050505020304" pitchFamily="18" charset="0"/>
                <a:ea typeface="+mn-ea"/>
              </a:rPr>
              <a:t>者のアンケート結果</a:t>
            </a:r>
            <a:endParaRPr lang="ja-JP" altLang="en-US" sz="3000" dirty="0">
              <a:latin typeface="Century" panose="02040604050505020304" pitchFamily="18" charset="0"/>
              <a:ea typeface="+mn-ea"/>
            </a:endParaRPr>
          </a:p>
        </p:txBody>
      </p:sp>
      <p:sp>
        <p:nvSpPr>
          <p:cNvPr id="9" name="テキスト ボックス 8"/>
          <p:cNvSpPr txBox="1"/>
          <p:nvPr/>
        </p:nvSpPr>
        <p:spPr>
          <a:xfrm>
            <a:off x="6084168" y="980728"/>
            <a:ext cx="1080120" cy="400110"/>
          </a:xfrm>
          <a:prstGeom prst="rect">
            <a:avLst/>
          </a:prstGeom>
          <a:noFill/>
        </p:spPr>
        <p:txBody>
          <a:bodyPr wrap="square" rtlCol="0">
            <a:spAutoFit/>
          </a:bodyPr>
          <a:lstStyle/>
          <a:p>
            <a:r>
              <a:rPr kumimoji="1" lang="ja-JP" altLang="en-US" sz="2000" b="1" dirty="0" smtClean="0"/>
              <a:t>満足度</a:t>
            </a:r>
            <a:endParaRPr kumimoji="1" lang="ja-JP" altLang="en-US" sz="2000" b="1" dirty="0"/>
          </a:p>
        </p:txBody>
      </p:sp>
      <p:sp>
        <p:nvSpPr>
          <p:cNvPr id="10" name="テキスト ボックス 9"/>
          <p:cNvSpPr txBox="1"/>
          <p:nvPr/>
        </p:nvSpPr>
        <p:spPr>
          <a:xfrm>
            <a:off x="4489873" y="3717043"/>
            <a:ext cx="1800200" cy="400110"/>
          </a:xfrm>
          <a:prstGeom prst="rect">
            <a:avLst/>
          </a:prstGeom>
          <a:noFill/>
        </p:spPr>
        <p:txBody>
          <a:bodyPr wrap="square" rtlCol="0">
            <a:spAutoFit/>
          </a:bodyPr>
          <a:lstStyle/>
          <a:p>
            <a:r>
              <a:rPr lang="ja-JP" altLang="en-US" sz="2000" b="1" dirty="0"/>
              <a:t>再来</a:t>
            </a:r>
            <a:r>
              <a:rPr lang="ja-JP" altLang="en-US" sz="2000" b="1" dirty="0" smtClean="0"/>
              <a:t>日</a:t>
            </a:r>
            <a:r>
              <a:rPr lang="ja-JP" altLang="en-US" sz="2000" b="1" dirty="0"/>
              <a:t>の希望</a:t>
            </a:r>
            <a:endParaRPr kumimoji="1" lang="ja-JP" altLang="en-US" sz="2000" b="1" dirty="0"/>
          </a:p>
        </p:txBody>
      </p:sp>
      <p:sp>
        <p:nvSpPr>
          <p:cNvPr id="11" name="テキスト ボックス 10"/>
          <p:cNvSpPr txBox="1"/>
          <p:nvPr/>
        </p:nvSpPr>
        <p:spPr>
          <a:xfrm>
            <a:off x="6552220" y="3717032"/>
            <a:ext cx="2304256" cy="400110"/>
          </a:xfrm>
          <a:prstGeom prst="rect">
            <a:avLst/>
          </a:prstGeom>
          <a:noFill/>
        </p:spPr>
        <p:txBody>
          <a:bodyPr wrap="square" rtlCol="0">
            <a:spAutoFit/>
          </a:bodyPr>
          <a:lstStyle/>
          <a:p>
            <a:r>
              <a:rPr lang="ja-JP" altLang="en-US" sz="2000" b="1" dirty="0"/>
              <a:t>再来</a:t>
            </a:r>
            <a:r>
              <a:rPr lang="ja-JP" altLang="en-US" sz="2000" b="1" dirty="0" smtClean="0"/>
              <a:t>日</a:t>
            </a:r>
            <a:r>
              <a:rPr lang="ja-JP" altLang="en-US" sz="2000" b="1" dirty="0"/>
              <a:t>の</a:t>
            </a:r>
            <a:r>
              <a:rPr lang="ja-JP" altLang="en-US" sz="2000" b="1" dirty="0" smtClean="0"/>
              <a:t>希望目的</a:t>
            </a:r>
            <a:endParaRPr kumimoji="1" lang="ja-JP" altLang="en-US" sz="2000" b="1" dirty="0"/>
          </a:p>
        </p:txBody>
      </p:sp>
      <p:sp>
        <p:nvSpPr>
          <p:cNvPr id="12" name="正方形/長方形 11"/>
          <p:cNvSpPr/>
          <p:nvPr/>
        </p:nvSpPr>
        <p:spPr>
          <a:xfrm>
            <a:off x="107505" y="870099"/>
            <a:ext cx="8928992" cy="5478423"/>
          </a:xfrm>
          <a:prstGeom prst="rect">
            <a:avLst/>
          </a:prstGeom>
        </p:spPr>
        <p:txBody>
          <a:bodyPr wrap="square">
            <a:spAutoFit/>
          </a:bodyPr>
          <a:lstStyle/>
          <a:p>
            <a:pPr lvl="0">
              <a:spcBef>
                <a:spcPct val="0"/>
              </a:spcBef>
            </a:pPr>
            <a:r>
              <a:rPr lang="en-US" altLang="ja-JP" sz="2000" b="1" dirty="0">
                <a:solidFill>
                  <a:prstClr val="black"/>
                </a:solidFill>
              </a:rPr>
              <a:t>&lt;</a:t>
            </a:r>
            <a:r>
              <a:rPr lang="ja-JP" altLang="en-US" sz="2000" b="1" dirty="0">
                <a:solidFill>
                  <a:prstClr val="black"/>
                </a:solidFill>
              </a:rPr>
              <a:t>アンケートの分析結果</a:t>
            </a:r>
            <a:r>
              <a:rPr lang="en-US" altLang="ja-JP" sz="2000" b="1" dirty="0">
                <a:solidFill>
                  <a:prstClr val="black"/>
                </a:solidFill>
              </a:rPr>
              <a:t>(*)</a:t>
            </a:r>
            <a:r>
              <a:rPr lang="ja-JP" altLang="en-US" sz="2000" b="1" dirty="0">
                <a:solidFill>
                  <a:prstClr val="black"/>
                </a:solidFill>
              </a:rPr>
              <a:t>より</a:t>
            </a:r>
            <a:r>
              <a:rPr lang="en-US" altLang="ja-JP" sz="2000" b="1" dirty="0">
                <a:solidFill>
                  <a:prstClr val="black"/>
                </a:solidFill>
              </a:rPr>
              <a:t>&gt;</a:t>
            </a:r>
          </a:p>
          <a:p>
            <a:pPr lvl="0">
              <a:spcBef>
                <a:spcPct val="0"/>
              </a:spcBef>
            </a:pPr>
            <a:endParaRPr lang="en-US" altLang="ja-JP" dirty="0">
              <a:solidFill>
                <a:prstClr val="black"/>
              </a:solidFill>
            </a:endParaRPr>
          </a:p>
          <a:p>
            <a:pPr lvl="0">
              <a:spcBef>
                <a:spcPct val="0"/>
              </a:spcBef>
            </a:pPr>
            <a:r>
              <a:rPr lang="ja-JP" altLang="en-US" b="1" dirty="0">
                <a:solidFill>
                  <a:prstClr val="black"/>
                </a:solidFill>
              </a:rPr>
              <a:t>参加満足度</a:t>
            </a:r>
            <a:r>
              <a:rPr lang="ja-JP" altLang="en-US" dirty="0">
                <a:solidFill>
                  <a:prstClr val="black"/>
                </a:solidFill>
              </a:rPr>
              <a:t>　　</a:t>
            </a:r>
            <a:endParaRPr lang="en-US" altLang="ja-JP" dirty="0">
              <a:solidFill>
                <a:prstClr val="black"/>
              </a:solidFill>
            </a:endParaRPr>
          </a:p>
          <a:p>
            <a:pPr lvl="0">
              <a:spcBef>
                <a:spcPct val="0"/>
              </a:spcBef>
            </a:pPr>
            <a:r>
              <a:rPr lang="ja-JP" altLang="en-US" dirty="0">
                <a:solidFill>
                  <a:prstClr val="black"/>
                </a:solidFill>
              </a:rPr>
              <a:t>　　</a:t>
            </a:r>
            <a:r>
              <a:rPr lang="ja-JP" altLang="en-US" dirty="0" smtClean="0">
                <a:solidFill>
                  <a:prstClr val="black"/>
                </a:solidFill>
              </a:rPr>
              <a:t>・研究室での</a:t>
            </a:r>
            <a:r>
              <a:rPr lang="ja-JP" altLang="en-US" dirty="0">
                <a:solidFill>
                  <a:prstClr val="black"/>
                </a:solidFill>
              </a:rPr>
              <a:t>経験</a:t>
            </a:r>
            <a:endParaRPr lang="en-US" altLang="ja-JP" dirty="0">
              <a:solidFill>
                <a:prstClr val="black"/>
              </a:solidFill>
            </a:endParaRPr>
          </a:p>
          <a:p>
            <a:pPr lvl="0">
              <a:spcBef>
                <a:spcPct val="0"/>
              </a:spcBef>
            </a:pPr>
            <a:r>
              <a:rPr lang="ja-JP" altLang="en-US" dirty="0">
                <a:solidFill>
                  <a:prstClr val="black"/>
                </a:solidFill>
              </a:rPr>
              <a:t>　　・プログラムの充実度　など</a:t>
            </a:r>
            <a:endParaRPr lang="en-US" altLang="ja-JP" dirty="0">
              <a:solidFill>
                <a:prstClr val="black"/>
              </a:solidFill>
            </a:endParaRPr>
          </a:p>
          <a:p>
            <a:pPr lvl="0">
              <a:spcBef>
                <a:spcPct val="0"/>
              </a:spcBef>
            </a:pPr>
            <a:endParaRPr lang="en-US" altLang="ja-JP" dirty="0">
              <a:solidFill>
                <a:prstClr val="black"/>
              </a:solidFill>
            </a:endParaRPr>
          </a:p>
          <a:p>
            <a:pPr lvl="0">
              <a:spcBef>
                <a:spcPct val="0"/>
              </a:spcBef>
            </a:pPr>
            <a:r>
              <a:rPr lang="en-US" altLang="ja-JP" dirty="0">
                <a:solidFill>
                  <a:prstClr val="black"/>
                </a:solidFill>
              </a:rPr>
              <a:t> </a:t>
            </a:r>
            <a:r>
              <a:rPr lang="ja-JP" altLang="en-US" b="1" dirty="0">
                <a:solidFill>
                  <a:prstClr val="black"/>
                </a:solidFill>
              </a:rPr>
              <a:t>再来日希望の</a:t>
            </a:r>
            <a:r>
              <a:rPr lang="ja-JP" altLang="en-US" b="1" dirty="0" smtClean="0">
                <a:solidFill>
                  <a:prstClr val="black"/>
                </a:solidFill>
              </a:rPr>
              <a:t>理由</a:t>
            </a:r>
            <a:endParaRPr lang="en-US" altLang="ja-JP" b="1" dirty="0">
              <a:solidFill>
                <a:prstClr val="black"/>
              </a:solidFill>
            </a:endParaRPr>
          </a:p>
          <a:p>
            <a:pPr lvl="0">
              <a:spcBef>
                <a:spcPct val="0"/>
              </a:spcBef>
            </a:pPr>
            <a:r>
              <a:rPr lang="ja-JP" altLang="en-US" dirty="0">
                <a:solidFill>
                  <a:prstClr val="black"/>
                </a:solidFill>
              </a:rPr>
              <a:t>　　・最先端の研究が行われている</a:t>
            </a:r>
            <a:endParaRPr lang="en-US" altLang="ja-JP" dirty="0">
              <a:solidFill>
                <a:prstClr val="black"/>
              </a:solidFill>
            </a:endParaRPr>
          </a:p>
          <a:p>
            <a:pPr lvl="0">
              <a:spcBef>
                <a:spcPct val="0"/>
              </a:spcBef>
            </a:pPr>
            <a:r>
              <a:rPr lang="ja-JP" altLang="en-US" dirty="0">
                <a:solidFill>
                  <a:prstClr val="black"/>
                </a:solidFill>
              </a:rPr>
              <a:t>　　・研究設備が整っている</a:t>
            </a:r>
            <a:endParaRPr lang="en-US" altLang="ja-JP" dirty="0">
              <a:solidFill>
                <a:prstClr val="black"/>
              </a:solidFill>
            </a:endParaRPr>
          </a:p>
          <a:p>
            <a:pPr lvl="0">
              <a:spcBef>
                <a:spcPct val="0"/>
              </a:spcBef>
            </a:pPr>
            <a:endParaRPr lang="en-US" altLang="ja-JP" dirty="0">
              <a:solidFill>
                <a:prstClr val="black"/>
              </a:solidFill>
            </a:endParaRPr>
          </a:p>
          <a:p>
            <a:pPr lvl="0">
              <a:spcBef>
                <a:spcPct val="0"/>
              </a:spcBef>
            </a:pPr>
            <a:r>
              <a:rPr lang="ja-JP" altLang="en-US" b="1" dirty="0">
                <a:solidFill>
                  <a:prstClr val="black"/>
                </a:solidFill>
                <a:latin typeface="ＭＳ Ｐゴシック"/>
              </a:rPr>
              <a:t>再来日の希望目的</a:t>
            </a:r>
            <a:endParaRPr lang="en-US" altLang="ja-JP" b="1" dirty="0">
              <a:solidFill>
                <a:prstClr val="black"/>
              </a:solidFill>
              <a:latin typeface="ＭＳ Ｐゴシック"/>
            </a:endParaRPr>
          </a:p>
          <a:p>
            <a:pPr lvl="0">
              <a:spcBef>
                <a:spcPct val="0"/>
              </a:spcBef>
            </a:pPr>
            <a:r>
              <a:rPr lang="ja-JP" altLang="en-US" dirty="0">
                <a:solidFill>
                  <a:prstClr val="black"/>
                </a:solidFill>
                <a:latin typeface="ＭＳ Ｐゴシック"/>
              </a:rPr>
              <a:t>　　</a:t>
            </a:r>
            <a:r>
              <a:rPr lang="ja-JP" altLang="en-US" dirty="0" smtClean="0">
                <a:solidFill>
                  <a:prstClr val="black"/>
                </a:solidFill>
                <a:latin typeface="ＭＳ Ｐゴシック"/>
              </a:rPr>
              <a:t>・</a:t>
            </a:r>
            <a:r>
              <a:rPr lang="ja-JP" altLang="en-US" dirty="0">
                <a:solidFill>
                  <a:prstClr val="black"/>
                </a:solidFill>
                <a:latin typeface="ＭＳ Ｐゴシック"/>
              </a:rPr>
              <a:t>留学生、研究者と</a:t>
            </a:r>
            <a:r>
              <a:rPr lang="ja-JP" altLang="en-US" dirty="0" smtClean="0">
                <a:solidFill>
                  <a:prstClr val="black"/>
                </a:solidFill>
                <a:latin typeface="ＭＳ Ｐゴシック"/>
              </a:rPr>
              <a:t>して　</a:t>
            </a:r>
            <a:r>
              <a:rPr lang="en-US" altLang="ja-JP" dirty="0" smtClean="0">
                <a:solidFill>
                  <a:prstClr val="black"/>
                </a:solidFill>
                <a:latin typeface="ＭＳ Ｐゴシック"/>
              </a:rPr>
              <a:t>82.7</a:t>
            </a:r>
            <a:r>
              <a:rPr lang="ja-JP" altLang="en-US" dirty="0" smtClean="0">
                <a:solidFill>
                  <a:prstClr val="black"/>
                </a:solidFill>
                <a:latin typeface="ＭＳ Ｐゴシック"/>
              </a:rPr>
              <a:t>％</a:t>
            </a:r>
            <a:endParaRPr lang="en-US" altLang="ja-JP" dirty="0">
              <a:solidFill>
                <a:prstClr val="black"/>
              </a:solidFill>
              <a:latin typeface="ＭＳ Ｐゴシック"/>
            </a:endParaRPr>
          </a:p>
          <a:p>
            <a:pPr lvl="0">
              <a:spcBef>
                <a:spcPct val="0"/>
              </a:spcBef>
            </a:pPr>
            <a:r>
              <a:rPr lang="ja-JP" altLang="en-US" dirty="0">
                <a:solidFill>
                  <a:prstClr val="black"/>
                </a:solidFill>
                <a:latin typeface="ＭＳ Ｐゴシック"/>
              </a:rPr>
              <a:t>　　</a:t>
            </a:r>
            <a:r>
              <a:rPr lang="ja-JP" altLang="en-US" dirty="0" smtClean="0">
                <a:solidFill>
                  <a:prstClr val="black"/>
                </a:solidFill>
                <a:latin typeface="ＭＳ Ｐゴシック"/>
              </a:rPr>
              <a:t>・日本企業</a:t>
            </a:r>
            <a:r>
              <a:rPr lang="ja-JP" altLang="en-US" dirty="0">
                <a:solidFill>
                  <a:prstClr val="black"/>
                </a:solidFill>
                <a:latin typeface="ＭＳ Ｐゴシック"/>
              </a:rPr>
              <a:t>への就職</a:t>
            </a:r>
            <a:r>
              <a:rPr lang="ja-JP" altLang="en-US" dirty="0" smtClean="0">
                <a:solidFill>
                  <a:prstClr val="black"/>
                </a:solidFill>
                <a:latin typeface="ＭＳ Ｐゴシック"/>
              </a:rPr>
              <a:t>希望 </a:t>
            </a:r>
            <a:r>
              <a:rPr lang="en-US" altLang="ja-JP" dirty="0" smtClean="0">
                <a:solidFill>
                  <a:prstClr val="black"/>
                </a:solidFill>
                <a:latin typeface="ＭＳ Ｐゴシック"/>
              </a:rPr>
              <a:t>6</a:t>
            </a:r>
            <a:r>
              <a:rPr lang="ja-JP" altLang="en-US" dirty="0" smtClean="0">
                <a:solidFill>
                  <a:prstClr val="black"/>
                </a:solidFill>
                <a:latin typeface="ＭＳ Ｐゴシック"/>
              </a:rPr>
              <a:t>％</a:t>
            </a:r>
            <a:endParaRPr lang="en-US" altLang="ja-JP" dirty="0">
              <a:solidFill>
                <a:prstClr val="black"/>
              </a:solidFill>
              <a:latin typeface="ＭＳ Ｐゴシック"/>
            </a:endParaRPr>
          </a:p>
          <a:p>
            <a:pPr lvl="0">
              <a:spcBef>
                <a:spcPct val="0"/>
              </a:spcBef>
            </a:pPr>
            <a:r>
              <a:rPr lang="ja-JP" altLang="en-US" sz="1600" dirty="0">
                <a:solidFill>
                  <a:prstClr val="black"/>
                </a:solidFill>
              </a:rPr>
              <a:t>　　　　</a:t>
            </a:r>
            <a:endParaRPr lang="en-US" altLang="ja-JP" sz="1600" dirty="0">
              <a:solidFill>
                <a:prstClr val="black"/>
              </a:solidFill>
            </a:endParaRPr>
          </a:p>
          <a:p>
            <a:pPr lvl="0">
              <a:spcBef>
                <a:spcPct val="0"/>
              </a:spcBef>
            </a:pPr>
            <a:r>
              <a:rPr lang="en-US" altLang="ja-JP" sz="1400" dirty="0" smtClean="0">
                <a:solidFill>
                  <a:prstClr val="black"/>
                </a:solidFill>
              </a:rPr>
              <a:t>(*)</a:t>
            </a:r>
            <a:r>
              <a:rPr lang="ja-JP" altLang="en-US" sz="1400" dirty="0" smtClean="0">
                <a:solidFill>
                  <a:prstClr val="black"/>
                </a:solidFill>
              </a:rPr>
              <a:t>平成</a:t>
            </a:r>
            <a:r>
              <a:rPr lang="en-US" altLang="ja-JP" sz="1400" dirty="0" smtClean="0">
                <a:solidFill>
                  <a:prstClr val="black"/>
                </a:solidFill>
              </a:rPr>
              <a:t>27</a:t>
            </a:r>
            <a:r>
              <a:rPr lang="ja-JP" altLang="en-US" sz="1400" dirty="0" smtClean="0">
                <a:solidFill>
                  <a:prstClr val="black"/>
                </a:solidFill>
              </a:rPr>
              <a:t>年</a:t>
            </a:r>
            <a:r>
              <a:rPr lang="en-US" altLang="ja-JP" sz="1400" dirty="0" smtClean="0">
                <a:solidFill>
                  <a:prstClr val="black"/>
                </a:solidFill>
              </a:rPr>
              <a:t>2</a:t>
            </a:r>
            <a:r>
              <a:rPr lang="ja-JP" altLang="en-US" sz="1400" dirty="0" smtClean="0">
                <a:solidFill>
                  <a:prstClr val="black"/>
                </a:solidFill>
              </a:rPr>
              <a:t>月末日まで</a:t>
            </a:r>
            <a:r>
              <a:rPr lang="ja-JP" altLang="en-US" sz="1400" dirty="0">
                <a:solidFill>
                  <a:prstClr val="black"/>
                </a:solidFill>
              </a:rPr>
              <a:t>に</a:t>
            </a:r>
            <a:r>
              <a:rPr lang="ja-JP" altLang="en-US" sz="1400" dirty="0" smtClean="0">
                <a:solidFill>
                  <a:prstClr val="black"/>
                </a:solidFill>
              </a:rPr>
              <a:t>提出された</a:t>
            </a:r>
            <a:endParaRPr lang="en-US" altLang="ja-JP" sz="1400" dirty="0" smtClean="0">
              <a:solidFill>
                <a:prstClr val="black"/>
              </a:solidFill>
            </a:endParaRPr>
          </a:p>
          <a:p>
            <a:pPr lvl="0">
              <a:spcBef>
                <a:spcPct val="0"/>
              </a:spcBef>
            </a:pPr>
            <a:r>
              <a:rPr lang="ja-JP" altLang="en-US" sz="1400" dirty="0">
                <a:solidFill>
                  <a:prstClr val="black"/>
                </a:solidFill>
              </a:rPr>
              <a:t>　</a:t>
            </a:r>
            <a:r>
              <a:rPr lang="ja-JP" altLang="en-US" sz="1400" dirty="0" smtClean="0">
                <a:solidFill>
                  <a:prstClr val="black"/>
                </a:solidFill>
              </a:rPr>
              <a:t>　</a:t>
            </a:r>
            <a:r>
              <a:rPr lang="ja-JP" altLang="en-US" sz="1400" dirty="0" err="1" smtClean="0">
                <a:solidFill>
                  <a:prstClr val="black"/>
                </a:solidFill>
              </a:rPr>
              <a:t>招</a:t>
            </a:r>
            <a:r>
              <a:rPr lang="ja-JP" altLang="en-US" sz="1400" dirty="0" err="1">
                <a:solidFill>
                  <a:prstClr val="black"/>
                </a:solidFill>
              </a:rPr>
              <a:t>へい</a:t>
            </a:r>
            <a:r>
              <a:rPr lang="ja-JP" altLang="en-US" sz="1400" dirty="0" smtClean="0">
                <a:solidFill>
                  <a:prstClr val="black"/>
                </a:solidFill>
              </a:rPr>
              <a:t>者</a:t>
            </a:r>
            <a:r>
              <a:rPr lang="en-US" altLang="ja-JP" sz="1400" dirty="0" smtClean="0">
                <a:solidFill>
                  <a:prstClr val="black"/>
                </a:solidFill>
              </a:rPr>
              <a:t>1,252</a:t>
            </a:r>
            <a:r>
              <a:rPr lang="ja-JP" altLang="en-US" sz="1400" dirty="0" smtClean="0">
                <a:solidFill>
                  <a:prstClr val="black"/>
                </a:solidFill>
              </a:rPr>
              <a:t>名のアンケート回答</a:t>
            </a:r>
            <a:r>
              <a:rPr lang="ja-JP" altLang="en-US" sz="1400" dirty="0">
                <a:solidFill>
                  <a:prstClr val="black"/>
                </a:solidFill>
              </a:rPr>
              <a:t>結果</a:t>
            </a:r>
            <a:r>
              <a:rPr lang="ja-JP" altLang="en-US" sz="1400" dirty="0" smtClean="0">
                <a:solidFill>
                  <a:prstClr val="black"/>
                </a:solidFill>
              </a:rPr>
              <a:t>より</a:t>
            </a:r>
            <a:endParaRPr lang="en-US" altLang="ja-JP" sz="1400" dirty="0" smtClean="0">
              <a:solidFill>
                <a:prstClr val="black"/>
              </a:solidFill>
            </a:endParaRPr>
          </a:p>
          <a:p>
            <a:pPr lvl="0">
              <a:spcBef>
                <a:spcPct val="0"/>
              </a:spcBef>
            </a:pPr>
            <a:endParaRPr lang="en-US" altLang="ja-JP" sz="1400" dirty="0">
              <a:solidFill>
                <a:prstClr val="black"/>
              </a:solidFill>
            </a:endParaRPr>
          </a:p>
          <a:p>
            <a:pPr lvl="0">
              <a:spcBef>
                <a:spcPct val="0"/>
              </a:spcBef>
            </a:pPr>
            <a:endParaRPr lang="en-US" altLang="ja-JP" sz="1400" dirty="0" smtClean="0">
              <a:solidFill>
                <a:prstClr val="black"/>
              </a:solidFill>
            </a:endParaRPr>
          </a:p>
          <a:p>
            <a:pPr lvl="0">
              <a:spcBef>
                <a:spcPct val="0"/>
              </a:spcBef>
            </a:pPr>
            <a:endParaRPr lang="en-US" altLang="ja-JP" sz="1400" dirty="0">
              <a:solidFill>
                <a:prstClr val="black"/>
              </a:solidFill>
            </a:endParaRPr>
          </a:p>
          <a:p>
            <a:pPr lvl="0">
              <a:spcBef>
                <a:spcPct val="0"/>
              </a:spcBef>
            </a:pPr>
            <a:endParaRPr lang="en-US" altLang="ja-JP" sz="1400" dirty="0" smtClean="0">
              <a:solidFill>
                <a:prstClr val="black"/>
              </a:solidFill>
            </a:endParaRPr>
          </a:p>
          <a:p>
            <a:pPr lvl="0">
              <a:spcBef>
                <a:spcPct val="0"/>
              </a:spcBef>
            </a:pPr>
            <a:endParaRPr lang="en-US" altLang="ja-JP" sz="1400" dirty="0">
              <a:solidFill>
                <a:prstClr val="black"/>
              </a:solidFill>
            </a:endParaRPr>
          </a:p>
        </p:txBody>
      </p:sp>
    </p:spTree>
    <p:extLst>
      <p:ext uri="{BB962C8B-B14F-4D97-AF65-F5344CB8AC3E}">
        <p14:creationId xmlns:p14="http://schemas.microsoft.com/office/powerpoint/2010/main" val="380417970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27" name="テキスト ボックス 16"/>
          <p:cNvSpPr txBox="1">
            <a:spLocks noChangeArrowheads="1"/>
          </p:cNvSpPr>
          <p:nvPr/>
        </p:nvSpPr>
        <p:spPr bwMode="auto">
          <a:xfrm>
            <a:off x="7064066" y="3779347"/>
            <a:ext cx="700879"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eaLnBrk="0" hangingPunct="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eaLnBrk="0" hangingPunct="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eaLnBrk="1" hangingPunct="1">
              <a:spcBef>
                <a:spcPct val="0"/>
              </a:spcBef>
              <a:buFontTx/>
              <a:buNone/>
            </a:pPr>
            <a:endParaRPr lang="ja-JP" altLang="en-US" sz="1400" dirty="0">
              <a:solidFill>
                <a:srgbClr val="000000"/>
              </a:solidFill>
            </a:endParaRPr>
          </a:p>
        </p:txBody>
      </p:sp>
      <p:sp>
        <p:nvSpPr>
          <p:cNvPr id="2" name="スライド番号プレースホルダー 1"/>
          <p:cNvSpPr>
            <a:spLocks noGrp="1"/>
          </p:cNvSpPr>
          <p:nvPr>
            <p:ph type="sldNum" sz="quarter" idx="12"/>
          </p:nvPr>
        </p:nvSpPr>
        <p:spPr/>
        <p:txBody>
          <a:bodyPr/>
          <a:lstStyle/>
          <a:p>
            <a:pPr>
              <a:defRPr/>
            </a:pPr>
            <a:fld id="{15076712-9DE3-42F4-B747-664E29532386}" type="slidenum">
              <a:rPr lang="ja-JP" altLang="en-US" smtClean="0"/>
              <a:pPr>
                <a:defRPr/>
              </a:pPr>
              <a:t>15</a:t>
            </a:fld>
            <a:endParaRPr lang="ja-JP" altLang="en-US"/>
          </a:p>
        </p:txBody>
      </p:sp>
      <p:sp>
        <p:nvSpPr>
          <p:cNvPr id="31" name="テキスト ボックス 16"/>
          <p:cNvSpPr txBox="1">
            <a:spLocks noChangeArrowheads="1"/>
          </p:cNvSpPr>
          <p:nvPr/>
        </p:nvSpPr>
        <p:spPr bwMode="auto">
          <a:xfrm>
            <a:off x="7197494" y="1705351"/>
            <a:ext cx="565183" cy="3077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defPPr>
              <a:defRPr lang="ja-JP"/>
            </a:defPPr>
            <a:lvl1pPr algn="l" rtl="0" fontAlgn="base">
              <a:spcBef>
                <a:spcPct val="0"/>
              </a:spcBef>
              <a:spcAft>
                <a:spcPct val="0"/>
              </a:spcAft>
              <a:defRPr kumimoji="1" kern="1200">
                <a:solidFill>
                  <a:schemeClr val="tx1"/>
                </a:solidFill>
                <a:latin typeface="Calibri" pitchFamily="34" charset="0"/>
                <a:ea typeface="ＭＳ Ｐゴシック" charset="-128"/>
                <a:cs typeface="+mn-cs"/>
              </a:defRPr>
            </a:lvl1pPr>
            <a:lvl2pPr marL="457200" algn="l" rtl="0" fontAlgn="base">
              <a:spcBef>
                <a:spcPct val="0"/>
              </a:spcBef>
              <a:spcAft>
                <a:spcPct val="0"/>
              </a:spcAft>
              <a:defRPr kumimoji="1" kern="1200">
                <a:solidFill>
                  <a:schemeClr val="tx1"/>
                </a:solidFill>
                <a:latin typeface="Calibri" pitchFamily="34" charset="0"/>
                <a:ea typeface="ＭＳ Ｐゴシック" charset="-128"/>
                <a:cs typeface="+mn-cs"/>
              </a:defRPr>
            </a:lvl2pPr>
            <a:lvl3pPr marL="914400" algn="l" rtl="0" fontAlgn="base">
              <a:spcBef>
                <a:spcPct val="0"/>
              </a:spcBef>
              <a:spcAft>
                <a:spcPct val="0"/>
              </a:spcAft>
              <a:defRPr kumimoji="1" kern="1200">
                <a:solidFill>
                  <a:schemeClr val="tx1"/>
                </a:solidFill>
                <a:latin typeface="Calibri" pitchFamily="34" charset="0"/>
                <a:ea typeface="ＭＳ Ｐゴシック" charset="-128"/>
                <a:cs typeface="+mn-cs"/>
              </a:defRPr>
            </a:lvl3pPr>
            <a:lvl4pPr marL="1371600" algn="l" rtl="0" fontAlgn="base">
              <a:spcBef>
                <a:spcPct val="0"/>
              </a:spcBef>
              <a:spcAft>
                <a:spcPct val="0"/>
              </a:spcAft>
              <a:defRPr kumimoji="1" kern="1200">
                <a:solidFill>
                  <a:schemeClr val="tx1"/>
                </a:solidFill>
                <a:latin typeface="Calibri" pitchFamily="34" charset="0"/>
                <a:ea typeface="ＭＳ Ｐゴシック" charset="-128"/>
                <a:cs typeface="+mn-cs"/>
              </a:defRPr>
            </a:lvl4pPr>
            <a:lvl5pPr marL="1828800" algn="l" rtl="0" fontAlgn="base">
              <a:spcBef>
                <a:spcPct val="0"/>
              </a:spcBef>
              <a:spcAft>
                <a:spcPct val="0"/>
              </a:spcAft>
              <a:defRPr kumimoji="1" kern="1200">
                <a:solidFill>
                  <a:schemeClr val="tx1"/>
                </a:solidFill>
                <a:latin typeface="Calibri" pitchFamily="34" charset="0"/>
                <a:ea typeface="ＭＳ Ｐゴシック" charset="-128"/>
                <a:cs typeface="+mn-cs"/>
              </a:defRPr>
            </a:lvl5pPr>
            <a:lvl6pPr marL="2286000" algn="l" defTabSz="914400" rtl="0" eaLnBrk="1" latinLnBrk="0" hangingPunct="1">
              <a:defRPr kumimoji="1" kern="1200">
                <a:solidFill>
                  <a:schemeClr val="tx1"/>
                </a:solidFill>
                <a:latin typeface="Calibri" pitchFamily="34" charset="0"/>
                <a:ea typeface="ＭＳ Ｐゴシック" charset="-128"/>
                <a:cs typeface="+mn-cs"/>
              </a:defRPr>
            </a:lvl6pPr>
            <a:lvl7pPr marL="2743200" algn="l" defTabSz="914400" rtl="0" eaLnBrk="1" latinLnBrk="0" hangingPunct="1">
              <a:defRPr kumimoji="1" kern="1200">
                <a:solidFill>
                  <a:schemeClr val="tx1"/>
                </a:solidFill>
                <a:latin typeface="Calibri" pitchFamily="34" charset="0"/>
                <a:ea typeface="ＭＳ Ｐゴシック" charset="-128"/>
                <a:cs typeface="+mn-cs"/>
              </a:defRPr>
            </a:lvl7pPr>
            <a:lvl8pPr marL="3200400" algn="l" defTabSz="914400" rtl="0" eaLnBrk="1" latinLnBrk="0" hangingPunct="1">
              <a:defRPr kumimoji="1" kern="1200">
                <a:solidFill>
                  <a:schemeClr val="tx1"/>
                </a:solidFill>
                <a:latin typeface="Calibri" pitchFamily="34" charset="0"/>
                <a:ea typeface="ＭＳ Ｐゴシック" charset="-128"/>
                <a:cs typeface="+mn-cs"/>
              </a:defRPr>
            </a:lvl8pPr>
            <a:lvl9pPr marL="3657600" algn="l" defTabSz="914400" rtl="0" eaLnBrk="1" latinLnBrk="0" hangingPunct="1">
              <a:defRPr kumimoji="1" kern="1200">
                <a:solidFill>
                  <a:schemeClr val="tx1"/>
                </a:solidFill>
                <a:latin typeface="Calibri" pitchFamily="34" charset="0"/>
                <a:ea typeface="ＭＳ Ｐゴシック" charset="-128"/>
                <a:cs typeface="+mn-cs"/>
              </a:defRPr>
            </a:lvl9pPr>
          </a:lstStyle>
          <a:p>
            <a:pPr eaLnBrk="1" hangingPunct="1">
              <a:spcBef>
                <a:spcPct val="0"/>
              </a:spcBef>
              <a:buFontTx/>
              <a:buNone/>
            </a:pPr>
            <a:endParaRPr lang="ja-JP" altLang="en-US" sz="1400" dirty="0">
              <a:solidFill>
                <a:srgbClr val="000000"/>
              </a:solidFill>
            </a:endParaRPr>
          </a:p>
        </p:txBody>
      </p:sp>
      <p:sp>
        <p:nvSpPr>
          <p:cNvPr id="3" name="正方形/長方形 2"/>
          <p:cNvSpPr/>
          <p:nvPr/>
        </p:nvSpPr>
        <p:spPr>
          <a:xfrm>
            <a:off x="899592" y="1268760"/>
            <a:ext cx="6696744" cy="3785652"/>
          </a:xfrm>
          <a:prstGeom prst="rect">
            <a:avLst/>
          </a:prstGeom>
        </p:spPr>
        <p:txBody>
          <a:bodyPr wrap="square">
            <a:spAutoFit/>
          </a:bodyPr>
          <a:lstStyle/>
          <a:p>
            <a:pPr>
              <a:defRPr/>
            </a:pPr>
            <a:r>
              <a:rPr lang="ja-JP" altLang="en-US" sz="3000" dirty="0" smtClean="0">
                <a:solidFill>
                  <a:prstClr val="black"/>
                </a:solidFill>
              </a:rPr>
              <a:t>大学　</a:t>
            </a:r>
          </a:p>
          <a:p>
            <a:pPr>
              <a:defRPr/>
            </a:pPr>
            <a:r>
              <a:rPr lang="ja-JP" altLang="en-US" sz="3000" dirty="0" smtClean="0">
                <a:solidFill>
                  <a:prstClr val="black"/>
                </a:solidFill>
              </a:rPr>
              <a:t>　　国立大学　　</a:t>
            </a:r>
            <a:r>
              <a:rPr lang="en-US" altLang="ja-JP" sz="3000" dirty="0" smtClean="0">
                <a:solidFill>
                  <a:prstClr val="black"/>
                </a:solidFill>
              </a:rPr>
              <a:t>54</a:t>
            </a:r>
            <a:r>
              <a:rPr lang="ja-JP" altLang="en-US" sz="3000" dirty="0" smtClean="0">
                <a:solidFill>
                  <a:prstClr val="black"/>
                </a:solidFill>
              </a:rPr>
              <a:t>校　     </a:t>
            </a:r>
            <a:r>
              <a:rPr lang="en-US" altLang="ja-JP" sz="3000" dirty="0" smtClean="0">
                <a:solidFill>
                  <a:prstClr val="black"/>
                </a:solidFill>
              </a:rPr>
              <a:t>439</a:t>
            </a:r>
            <a:r>
              <a:rPr lang="ja-JP" altLang="en-US" sz="3000" dirty="0" smtClean="0">
                <a:solidFill>
                  <a:prstClr val="black"/>
                </a:solidFill>
              </a:rPr>
              <a:t>件</a:t>
            </a:r>
          </a:p>
          <a:p>
            <a:pPr>
              <a:defRPr/>
            </a:pPr>
            <a:r>
              <a:rPr lang="ja-JP" altLang="en-US" sz="3000" dirty="0">
                <a:solidFill>
                  <a:prstClr val="black"/>
                </a:solidFill>
              </a:rPr>
              <a:t>　</a:t>
            </a:r>
            <a:r>
              <a:rPr lang="ja-JP" altLang="en-US" sz="3000" dirty="0" smtClean="0">
                <a:solidFill>
                  <a:prstClr val="black"/>
                </a:solidFill>
              </a:rPr>
              <a:t>　公立大学　 　 </a:t>
            </a:r>
            <a:r>
              <a:rPr lang="en-US" altLang="ja-JP" sz="3000" dirty="0" smtClean="0">
                <a:solidFill>
                  <a:prstClr val="black"/>
                </a:solidFill>
              </a:rPr>
              <a:t>9</a:t>
            </a:r>
            <a:r>
              <a:rPr lang="ja-JP" altLang="en-US" sz="3000" dirty="0" smtClean="0">
                <a:solidFill>
                  <a:prstClr val="black"/>
                </a:solidFill>
              </a:rPr>
              <a:t>校　　    </a:t>
            </a:r>
            <a:r>
              <a:rPr lang="en-US" altLang="ja-JP" sz="3000" dirty="0" smtClean="0">
                <a:solidFill>
                  <a:prstClr val="black"/>
                </a:solidFill>
              </a:rPr>
              <a:t>50</a:t>
            </a:r>
            <a:r>
              <a:rPr lang="ja-JP" altLang="en-US" sz="3000" dirty="0" smtClean="0">
                <a:solidFill>
                  <a:prstClr val="black"/>
                </a:solidFill>
              </a:rPr>
              <a:t>件</a:t>
            </a:r>
          </a:p>
          <a:p>
            <a:pPr>
              <a:defRPr/>
            </a:pPr>
            <a:r>
              <a:rPr lang="ja-JP" altLang="en-US" sz="3000" dirty="0">
                <a:solidFill>
                  <a:prstClr val="black"/>
                </a:solidFill>
              </a:rPr>
              <a:t>　</a:t>
            </a:r>
            <a:r>
              <a:rPr lang="ja-JP" altLang="en-US" sz="3000" dirty="0" smtClean="0">
                <a:solidFill>
                  <a:prstClr val="black"/>
                </a:solidFill>
              </a:rPr>
              <a:t>　私立大学　　</a:t>
            </a:r>
            <a:r>
              <a:rPr lang="en-US" altLang="ja-JP" sz="3000" dirty="0" smtClean="0">
                <a:solidFill>
                  <a:prstClr val="black"/>
                </a:solidFill>
              </a:rPr>
              <a:t>53</a:t>
            </a:r>
            <a:r>
              <a:rPr lang="ja-JP" altLang="en-US" sz="3000" dirty="0" smtClean="0">
                <a:solidFill>
                  <a:prstClr val="black"/>
                </a:solidFill>
              </a:rPr>
              <a:t>校　     </a:t>
            </a:r>
            <a:r>
              <a:rPr lang="en-US" altLang="ja-JP" sz="3000" dirty="0" smtClean="0">
                <a:solidFill>
                  <a:prstClr val="black"/>
                </a:solidFill>
              </a:rPr>
              <a:t>164</a:t>
            </a:r>
            <a:r>
              <a:rPr lang="ja-JP" altLang="en-US" sz="3000" dirty="0" smtClean="0">
                <a:solidFill>
                  <a:prstClr val="black"/>
                </a:solidFill>
              </a:rPr>
              <a:t>件</a:t>
            </a:r>
          </a:p>
          <a:p>
            <a:pPr>
              <a:defRPr/>
            </a:pPr>
            <a:endParaRPr lang="en-US" altLang="ja-JP" sz="3000" dirty="0" smtClean="0">
              <a:solidFill>
                <a:prstClr val="black"/>
              </a:solidFill>
            </a:endParaRPr>
          </a:p>
          <a:p>
            <a:pPr>
              <a:defRPr/>
            </a:pPr>
            <a:r>
              <a:rPr lang="ja-JP" altLang="en-US" sz="3000" dirty="0" smtClean="0">
                <a:solidFill>
                  <a:prstClr val="black"/>
                </a:solidFill>
              </a:rPr>
              <a:t>高等専門学校　</a:t>
            </a:r>
            <a:r>
              <a:rPr lang="en-US" altLang="ja-JP" sz="3000" dirty="0" smtClean="0">
                <a:solidFill>
                  <a:prstClr val="black"/>
                </a:solidFill>
              </a:rPr>
              <a:t>17</a:t>
            </a:r>
            <a:r>
              <a:rPr lang="ja-JP" altLang="en-US" sz="3000" dirty="0" smtClean="0">
                <a:solidFill>
                  <a:prstClr val="black"/>
                </a:solidFill>
              </a:rPr>
              <a:t>校　　    </a:t>
            </a:r>
            <a:r>
              <a:rPr lang="en-US" altLang="ja-JP" sz="3000" dirty="0" smtClean="0">
                <a:solidFill>
                  <a:prstClr val="black"/>
                </a:solidFill>
              </a:rPr>
              <a:t>31</a:t>
            </a:r>
            <a:r>
              <a:rPr lang="ja-JP" altLang="en-US" sz="3000" dirty="0" smtClean="0">
                <a:solidFill>
                  <a:prstClr val="black"/>
                </a:solidFill>
              </a:rPr>
              <a:t>件</a:t>
            </a:r>
            <a:endParaRPr lang="en-US" altLang="ja-JP" sz="3000" dirty="0" smtClean="0">
              <a:solidFill>
                <a:prstClr val="black"/>
              </a:solidFill>
            </a:endParaRPr>
          </a:p>
          <a:p>
            <a:pPr>
              <a:defRPr/>
            </a:pPr>
            <a:endParaRPr lang="ja-JP" altLang="en-US" sz="3000" dirty="0" smtClean="0">
              <a:solidFill>
                <a:prstClr val="black"/>
              </a:solidFill>
            </a:endParaRPr>
          </a:p>
          <a:p>
            <a:pPr>
              <a:defRPr/>
            </a:pPr>
            <a:r>
              <a:rPr lang="ja-JP" altLang="en-US" sz="3000" dirty="0" smtClean="0">
                <a:solidFill>
                  <a:prstClr val="black"/>
                </a:solidFill>
              </a:rPr>
              <a:t>高校　　　　　　　</a:t>
            </a:r>
            <a:r>
              <a:rPr lang="en-US" altLang="ja-JP" sz="3000" dirty="0" smtClean="0">
                <a:solidFill>
                  <a:prstClr val="black"/>
                </a:solidFill>
              </a:rPr>
              <a:t>21</a:t>
            </a:r>
            <a:r>
              <a:rPr lang="ja-JP" altLang="en-US" sz="3000" dirty="0" smtClean="0">
                <a:solidFill>
                  <a:prstClr val="black"/>
                </a:solidFill>
              </a:rPr>
              <a:t>校　　    </a:t>
            </a:r>
            <a:r>
              <a:rPr lang="en-US" altLang="ja-JP" sz="3000" dirty="0" smtClean="0">
                <a:solidFill>
                  <a:prstClr val="black"/>
                </a:solidFill>
              </a:rPr>
              <a:t>25</a:t>
            </a:r>
            <a:r>
              <a:rPr lang="ja-JP" altLang="en-US" sz="3000" dirty="0" smtClean="0">
                <a:solidFill>
                  <a:prstClr val="black"/>
                </a:solidFill>
              </a:rPr>
              <a:t>件</a:t>
            </a:r>
            <a:endParaRPr lang="en-US" altLang="ja-JP" sz="3000" dirty="0" smtClean="0">
              <a:solidFill>
                <a:prstClr val="black"/>
              </a:solidFill>
            </a:endParaRPr>
          </a:p>
        </p:txBody>
      </p:sp>
      <p:sp>
        <p:nvSpPr>
          <p:cNvPr id="7" name="タイトル 1"/>
          <p:cNvSpPr txBox="1">
            <a:spLocks/>
          </p:cNvSpPr>
          <p:nvPr/>
        </p:nvSpPr>
        <p:spPr>
          <a:xfrm>
            <a:off x="107505" y="68859"/>
            <a:ext cx="8928992" cy="634082"/>
          </a:xfrm>
          <a:prstGeom prst="rect">
            <a:avLst/>
          </a:prstGeom>
          <a:solidFill>
            <a:srgbClr val="FFFF00">
              <a:alpha val="50000"/>
            </a:srgbClr>
          </a:solidFill>
        </p:spPr>
        <p:txBody>
          <a:bodyPr vert="horz" lIns="91440" tIns="45720" rIns="91440" bIns="45720"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r>
              <a:rPr lang="ja-JP" altLang="en-US" sz="2400" dirty="0" smtClean="0"/>
              <a:t>　</a:t>
            </a:r>
            <a:r>
              <a:rPr lang="ja-JP" altLang="en-US" sz="3000" dirty="0" smtClean="0">
                <a:latin typeface="Century" panose="02040604050505020304" pitchFamily="18" charset="0"/>
                <a:ea typeface="+mn-ea"/>
              </a:rPr>
              <a:t>参考</a:t>
            </a:r>
            <a:r>
              <a:rPr lang="en-US" altLang="ja-JP" sz="3000" dirty="0" smtClean="0">
                <a:latin typeface="Century" panose="02040604050505020304" pitchFamily="18" charset="0"/>
                <a:ea typeface="+mn-ea"/>
              </a:rPr>
              <a:t>3  </a:t>
            </a:r>
            <a:r>
              <a:rPr lang="ja-JP" altLang="en-US" sz="3000" dirty="0" smtClean="0">
                <a:latin typeface="Century" panose="02040604050505020304" pitchFamily="18" charset="0"/>
                <a:ea typeface="+mn-ea"/>
              </a:rPr>
              <a:t>教育機関　採択実績</a:t>
            </a:r>
            <a:r>
              <a:rPr lang="en-US" altLang="ja-JP" sz="3000" dirty="0" smtClean="0">
                <a:latin typeface="Century" panose="02040604050505020304" pitchFamily="18" charset="0"/>
                <a:ea typeface="+mn-ea"/>
              </a:rPr>
              <a:t>(</a:t>
            </a:r>
            <a:r>
              <a:rPr lang="ja-JP" altLang="en-US" sz="3000" dirty="0" smtClean="0">
                <a:latin typeface="Century" panose="02040604050505020304" pitchFamily="18" charset="0"/>
                <a:ea typeface="+mn-ea"/>
              </a:rPr>
              <a:t>累計</a:t>
            </a:r>
            <a:r>
              <a:rPr lang="en-US" altLang="ja-JP" sz="3000" dirty="0" smtClean="0">
                <a:latin typeface="Century" panose="02040604050505020304" pitchFamily="18" charset="0"/>
                <a:ea typeface="+mn-ea"/>
              </a:rPr>
              <a:t>)</a:t>
            </a:r>
            <a:endParaRPr lang="ja-JP" altLang="en-US" sz="3000" dirty="0">
              <a:latin typeface="Century" panose="02040604050505020304" pitchFamily="18" charset="0"/>
              <a:ea typeface="+mn-ea"/>
            </a:endParaRPr>
          </a:p>
        </p:txBody>
      </p:sp>
    </p:spTree>
    <p:extLst>
      <p:ext uri="{BB962C8B-B14F-4D97-AF65-F5344CB8AC3E}">
        <p14:creationId xmlns:p14="http://schemas.microsoft.com/office/powerpoint/2010/main" val="247647196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ロゴ150"/>
          <p:cNvPicPr>
            <a:picLocks noChangeAspect="1" noChangeArrowheads="1"/>
          </p:cNvPicPr>
          <p:nvPr/>
        </p:nvPicPr>
        <p:blipFill>
          <a:blip r:embed="rId3" cstate="print">
            <a:extLst>
              <a:ext uri="{28A0092B-C50C-407E-A947-70E740481C1C}">
                <a14:useLocalDpi xmlns:a14="http://schemas.microsoft.com/office/drawing/2010/main" val="0"/>
              </a:ext>
            </a:extLst>
          </a:blip>
          <a:srcRect r="46738" b="52669"/>
          <a:stretch>
            <a:fillRect/>
          </a:stretch>
        </p:blipFill>
        <p:spPr bwMode="auto">
          <a:xfrm>
            <a:off x="6804248" y="6021288"/>
            <a:ext cx="1524525" cy="6682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スライド番号プレースホルダー 5"/>
          <p:cNvSpPr>
            <a:spLocks noGrp="1"/>
          </p:cNvSpPr>
          <p:nvPr>
            <p:ph type="sldNum" sz="quarter" idx="4294967295"/>
          </p:nvPr>
        </p:nvSpPr>
        <p:spPr>
          <a:xfrm>
            <a:off x="6553200" y="6356350"/>
            <a:ext cx="2133600" cy="365125"/>
          </a:xfrm>
        </p:spPr>
        <p:txBody>
          <a:bodyPr/>
          <a:lstStyle/>
          <a:p>
            <a:fld id="{CA642128-72FB-424E-9BB4-D20EF38568C4}" type="slidenum">
              <a:rPr lang="ja-JP" altLang="en-US" smtClean="0">
                <a:solidFill>
                  <a:prstClr val="black">
                    <a:tint val="75000"/>
                  </a:prstClr>
                </a:solidFill>
              </a:rPr>
              <a:pPr/>
              <a:t>16</a:t>
            </a:fld>
            <a:endParaRPr lang="ja-JP" altLang="en-US" dirty="0">
              <a:solidFill>
                <a:prstClr val="black">
                  <a:tint val="75000"/>
                </a:prstClr>
              </a:solidFill>
            </a:endParaRPr>
          </a:p>
        </p:txBody>
      </p:sp>
      <p:sp>
        <p:nvSpPr>
          <p:cNvPr id="9" name="Rectangle 2"/>
          <p:cNvSpPr>
            <a:spLocks noChangeArrowheads="1"/>
          </p:cNvSpPr>
          <p:nvPr/>
        </p:nvSpPr>
        <p:spPr bwMode="auto">
          <a:xfrm>
            <a:off x="683568" y="3714819"/>
            <a:ext cx="7992888" cy="2304256"/>
          </a:xfrm>
          <a:prstGeom prst="rect">
            <a:avLst/>
          </a:prstGeom>
          <a:solidFill>
            <a:srgbClr val="FFFFFF"/>
          </a:solidFill>
          <a:ln w="9525">
            <a:solidFill>
              <a:srgbClr val="000000"/>
            </a:solidFill>
            <a:miter lim="800000"/>
            <a:headEnd/>
            <a:tailEnd/>
          </a:ln>
        </p:spPr>
        <p:txBody>
          <a:bodyPr vert="horz" wrap="square" lIns="74295" tIns="8890" rIns="74295" bIns="8890" numCol="1" anchor="t" anchorCtr="0" compatLnSpc="1">
            <a:prstTxWarp prst="textNoShape">
              <a:avLst/>
            </a:prstTxWarp>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1" lang="en-US" altLang="ja-JP" sz="2400" b="0" i="0" u="none" strike="noStrike" cap="none" normalizeH="0" baseline="0" dirty="0" smtClean="0">
                <a:ln>
                  <a:noFill/>
                </a:ln>
                <a:solidFill>
                  <a:schemeClr val="tx1"/>
                </a:solidFill>
                <a:effectLst/>
                <a:latin typeface="ＭＳ Ｐゴシック" pitchFamily="50" charset="-128"/>
                <a:ea typeface="ＭＳ Ｐゴシック" pitchFamily="50" charset="-128"/>
                <a:cs typeface="ＭＳ Ｐゴシック" pitchFamily="50" charset="-128"/>
              </a:rPr>
              <a:t>【</a:t>
            </a:r>
            <a:r>
              <a:rPr kumimoji="1" lang="ja-JP" altLang="en-US" sz="2400" b="0" i="0" u="none" strike="noStrike" cap="none" normalizeH="0" baseline="0" dirty="0" smtClean="0">
                <a:ln>
                  <a:noFill/>
                </a:ln>
                <a:solidFill>
                  <a:schemeClr val="tx1"/>
                </a:solidFill>
                <a:effectLst/>
                <a:latin typeface="ＭＳ Ｐゴシック" pitchFamily="50" charset="-128"/>
                <a:ea typeface="ＭＳ Ｐゴシック" pitchFamily="50" charset="-128"/>
                <a:cs typeface="ＭＳ Ｐゴシック" pitchFamily="50" charset="-128"/>
              </a:rPr>
              <a:t>お問い合わせ先</a:t>
            </a:r>
            <a:r>
              <a:rPr kumimoji="1" lang="en-US" altLang="ja-JP" sz="2400" b="0" i="0" u="none" strike="noStrike" cap="none" normalizeH="0" baseline="0" dirty="0" smtClean="0">
                <a:ln>
                  <a:noFill/>
                </a:ln>
                <a:solidFill>
                  <a:schemeClr val="tx1"/>
                </a:solidFill>
                <a:effectLst/>
                <a:latin typeface="ＭＳ Ｐゴシック" pitchFamily="50" charset="-128"/>
                <a:ea typeface="ＭＳ Ｐゴシック" pitchFamily="50" charset="-128"/>
                <a:cs typeface="ＭＳ Ｐゴシック" pitchFamily="50" charset="-128"/>
              </a:rPr>
              <a:t>】</a:t>
            </a:r>
          </a:p>
          <a:p>
            <a:pPr marL="0" marR="0" lvl="0" indent="0" algn="just" defTabSz="914400" rtl="0" eaLnBrk="1" fontAlgn="base" latinLnBrk="0" hangingPunct="1">
              <a:lnSpc>
                <a:spcPct val="100000"/>
              </a:lnSpc>
              <a:spcBef>
                <a:spcPct val="0"/>
              </a:spcBef>
              <a:spcAft>
                <a:spcPct val="0"/>
              </a:spcAft>
              <a:buClrTx/>
              <a:buSzTx/>
              <a:buFontTx/>
              <a:buNone/>
              <a:tabLst/>
            </a:pPr>
            <a:r>
              <a:rPr kumimoji="1" lang="ja-JP" altLang="en-US" sz="2400" b="0" i="0" u="none" strike="noStrike" cap="none" normalizeH="0" baseline="0" dirty="0" smtClean="0">
                <a:ln>
                  <a:noFill/>
                </a:ln>
                <a:solidFill>
                  <a:schemeClr val="tx1"/>
                </a:solidFill>
                <a:effectLst/>
                <a:latin typeface="Century" panose="02040604050505020304" pitchFamily="18" charset="0"/>
                <a:ea typeface="ＭＳ Ｐゴシック" pitchFamily="50" charset="-128"/>
                <a:cs typeface="ＭＳ Ｐゴシック" pitchFamily="50" charset="-128"/>
              </a:rPr>
              <a:t>中国総合研究交流センター（</a:t>
            </a:r>
            <a:r>
              <a:rPr kumimoji="1" lang="en-US" altLang="ja-JP" sz="2400" b="0" i="0" u="none" strike="noStrike" cap="none" normalizeH="0" baseline="0" dirty="0" smtClean="0">
                <a:ln>
                  <a:noFill/>
                </a:ln>
                <a:solidFill>
                  <a:schemeClr val="tx1"/>
                </a:solidFill>
                <a:effectLst/>
                <a:latin typeface="Century" panose="02040604050505020304" pitchFamily="18" charset="0"/>
                <a:ea typeface="ＭＳ Ｐゴシック" pitchFamily="50" charset="-128"/>
                <a:cs typeface="ＭＳ Ｐゴシック" pitchFamily="50" charset="-128"/>
              </a:rPr>
              <a:t>CRCC</a:t>
            </a:r>
            <a:r>
              <a:rPr kumimoji="1" lang="ja-JP" altLang="en-US" sz="2400" b="0" i="0" u="none" strike="noStrike" cap="none" normalizeH="0" baseline="0" dirty="0" smtClean="0">
                <a:ln>
                  <a:noFill/>
                </a:ln>
                <a:solidFill>
                  <a:schemeClr val="tx1"/>
                </a:solidFill>
                <a:effectLst/>
                <a:latin typeface="Century" panose="02040604050505020304" pitchFamily="18" charset="0"/>
                <a:ea typeface="ＭＳ Ｐゴシック" pitchFamily="50" charset="-128"/>
                <a:cs typeface="ＭＳ Ｐゴシック" pitchFamily="50" charset="-128"/>
              </a:rPr>
              <a:t>）</a:t>
            </a:r>
          </a:p>
          <a:p>
            <a:pPr marL="0" marR="0" lvl="0" indent="0" algn="just" defTabSz="914400" rtl="0" eaLnBrk="1" fontAlgn="base" latinLnBrk="0" hangingPunct="1">
              <a:lnSpc>
                <a:spcPct val="100000"/>
              </a:lnSpc>
              <a:spcBef>
                <a:spcPct val="0"/>
              </a:spcBef>
              <a:spcAft>
                <a:spcPct val="0"/>
              </a:spcAft>
              <a:buClrTx/>
              <a:buSzTx/>
              <a:buFontTx/>
              <a:buNone/>
              <a:tabLst/>
            </a:pPr>
            <a:r>
              <a:rPr kumimoji="1" lang="ja-JP" altLang="en-US" sz="2400" b="0" i="0" u="none" strike="noStrike" cap="none" normalizeH="0" baseline="0" dirty="0" smtClean="0">
                <a:ln>
                  <a:noFill/>
                </a:ln>
                <a:solidFill>
                  <a:schemeClr val="tx1"/>
                </a:solidFill>
                <a:effectLst/>
                <a:latin typeface="Century" panose="02040604050505020304" pitchFamily="18" charset="0"/>
                <a:ea typeface="ＭＳ Ｐゴシック" pitchFamily="50" charset="-128"/>
                <a:cs typeface="ＭＳ Ｐゴシック" pitchFamily="50" charset="-128"/>
              </a:rPr>
              <a:t>日本・アジア青少年サイエンス交流事業推進室</a:t>
            </a:r>
          </a:p>
          <a:p>
            <a:pPr marL="0" marR="0" lvl="0" indent="0" algn="just" defTabSz="914400" rtl="0" eaLnBrk="1" fontAlgn="base" latinLnBrk="0" hangingPunct="1">
              <a:lnSpc>
                <a:spcPct val="100000"/>
              </a:lnSpc>
              <a:spcBef>
                <a:spcPct val="0"/>
              </a:spcBef>
              <a:spcAft>
                <a:spcPct val="0"/>
              </a:spcAft>
              <a:buClrTx/>
              <a:buSzTx/>
              <a:buFontTx/>
              <a:buNone/>
              <a:tabLst/>
            </a:pPr>
            <a:r>
              <a:rPr kumimoji="1" lang="ja-JP" altLang="en-US" sz="2400" b="0" i="0" u="none" strike="noStrike" cap="none" normalizeH="0" baseline="0" dirty="0" smtClean="0">
                <a:ln>
                  <a:noFill/>
                </a:ln>
                <a:solidFill>
                  <a:srgbClr val="000000"/>
                </a:solidFill>
                <a:effectLst/>
                <a:latin typeface="+mn-ea"/>
                <a:cs typeface="ＭＳ Ｐゴシック" pitchFamily="50" charset="-128"/>
              </a:rPr>
              <a:t>専用</a:t>
            </a:r>
            <a:r>
              <a:rPr kumimoji="1" lang="en-US" altLang="ja-JP" sz="2400" b="0" i="0" u="none" strike="noStrike" cap="none" normalizeH="0" baseline="0" dirty="0" smtClean="0">
                <a:ln>
                  <a:noFill/>
                </a:ln>
                <a:solidFill>
                  <a:srgbClr val="000000"/>
                </a:solidFill>
                <a:effectLst/>
                <a:latin typeface="+mn-ea"/>
                <a:cs typeface="ＭＳ Ｐゴシック" pitchFamily="50" charset="-128"/>
              </a:rPr>
              <a:t>HP</a:t>
            </a:r>
            <a:r>
              <a:rPr kumimoji="1" lang="ja-JP" altLang="en-US" sz="2400" b="0" i="0" u="none" strike="noStrike" cap="none" normalizeH="0" baseline="0" dirty="0" smtClean="0">
                <a:ln>
                  <a:noFill/>
                </a:ln>
                <a:solidFill>
                  <a:srgbClr val="000000"/>
                </a:solidFill>
                <a:effectLst/>
                <a:latin typeface="Century" pitchFamily="18" charset="0"/>
                <a:ea typeface="ＭＳ 明朝" pitchFamily="17" charset="-128"/>
                <a:cs typeface="ＭＳ Ｐゴシック" pitchFamily="50" charset="-128"/>
              </a:rPr>
              <a:t>　</a:t>
            </a:r>
            <a:r>
              <a:rPr kumimoji="1" lang="en-US" altLang="ja-JP" sz="2400" b="0" i="0" u="none" strike="noStrike" cap="none" normalizeH="0" baseline="0" dirty="0" smtClean="0">
                <a:ln>
                  <a:noFill/>
                </a:ln>
                <a:solidFill>
                  <a:schemeClr val="tx1"/>
                </a:solidFill>
                <a:effectLst/>
                <a:latin typeface="Century" pitchFamily="18" charset="0"/>
                <a:ea typeface="ＭＳ 明朝" pitchFamily="17" charset="-128"/>
                <a:cs typeface="ＭＳ Ｐゴシック" pitchFamily="50" charset="-128"/>
                <a:hlinkClick r:id="rId4"/>
              </a:rPr>
              <a:t>http://ssp.jst.go.jp/</a:t>
            </a:r>
            <a:endParaRPr kumimoji="1" lang="en-US" altLang="ja-JP" sz="2400" b="0" i="0" u="none" strike="noStrike" cap="none" normalizeH="0" baseline="0" dirty="0" smtClean="0">
              <a:ln>
                <a:noFill/>
              </a:ln>
              <a:solidFill>
                <a:schemeClr val="tx1"/>
              </a:solidFill>
              <a:effectLst/>
              <a:latin typeface="Century" panose="02040604050505020304" pitchFamily="18" charset="0"/>
              <a:ea typeface="ＭＳ Ｐゴシック" pitchFamily="50" charset="-128"/>
              <a:cs typeface="ＭＳ Ｐゴシック" pitchFamily="50" charset="-128"/>
            </a:endParaRPr>
          </a:p>
          <a:p>
            <a:pPr marL="0" marR="0" lvl="0" indent="0" algn="just" defTabSz="914400" rtl="0" eaLnBrk="1" fontAlgn="base" latinLnBrk="0" hangingPunct="1">
              <a:lnSpc>
                <a:spcPct val="100000"/>
              </a:lnSpc>
              <a:spcBef>
                <a:spcPct val="0"/>
              </a:spcBef>
              <a:spcAft>
                <a:spcPct val="0"/>
              </a:spcAft>
              <a:buClrTx/>
              <a:buSzTx/>
              <a:buFontTx/>
              <a:buNone/>
              <a:tabLst/>
            </a:pPr>
            <a:r>
              <a:rPr kumimoji="1" lang="ja-JP" altLang="en-US" sz="2400" b="0" i="0" u="none" strike="noStrike" cap="none" normalizeH="0" baseline="0" dirty="0" smtClean="0">
                <a:ln>
                  <a:noFill/>
                </a:ln>
                <a:solidFill>
                  <a:schemeClr val="tx1"/>
                </a:solidFill>
                <a:effectLst/>
                <a:latin typeface="Century" panose="02040604050505020304" pitchFamily="18" charset="0"/>
                <a:ea typeface="ＭＳ Ｐゴシック" pitchFamily="50" charset="-128"/>
                <a:cs typeface="ＭＳ Ｐゴシック" pitchFamily="50" charset="-128"/>
              </a:rPr>
              <a:t>担当者：趙、秦、藤井</a:t>
            </a:r>
          </a:p>
          <a:p>
            <a:pPr marL="0" marR="0" lvl="0" indent="0" algn="just" defTabSz="914400" rtl="0" eaLnBrk="1" fontAlgn="base" latinLnBrk="0" hangingPunct="1">
              <a:lnSpc>
                <a:spcPct val="100000"/>
              </a:lnSpc>
              <a:spcBef>
                <a:spcPct val="0"/>
              </a:spcBef>
              <a:spcAft>
                <a:spcPct val="0"/>
              </a:spcAft>
              <a:buClrTx/>
              <a:buSzTx/>
              <a:buFontTx/>
              <a:buNone/>
              <a:tabLst/>
            </a:pPr>
            <a:r>
              <a:rPr kumimoji="1" lang="ja-JP" altLang="en-US" sz="2400" b="0" i="0" u="none" strike="noStrike" cap="none" normalizeH="0" baseline="0" dirty="0" smtClean="0">
                <a:ln>
                  <a:noFill/>
                </a:ln>
                <a:solidFill>
                  <a:schemeClr val="tx1"/>
                </a:solidFill>
                <a:effectLst/>
                <a:latin typeface="Century" panose="02040604050505020304" pitchFamily="18" charset="0"/>
                <a:ea typeface="ＭＳ Ｐゴシック" pitchFamily="50" charset="-128"/>
                <a:cs typeface="ＭＳ Ｐゴシック" pitchFamily="50" charset="-128"/>
              </a:rPr>
              <a:t>メールアドレス：</a:t>
            </a:r>
            <a:r>
              <a:rPr kumimoji="1" lang="en-US" altLang="ja-JP" sz="2400" b="0" i="0" u="none" strike="noStrike" cap="none" normalizeH="0" baseline="0" dirty="0" smtClean="0">
                <a:ln>
                  <a:noFill/>
                </a:ln>
                <a:solidFill>
                  <a:schemeClr val="tx1"/>
                </a:solidFill>
                <a:effectLst/>
                <a:latin typeface="Century" panose="02040604050505020304" pitchFamily="18" charset="0"/>
                <a:ea typeface="ＭＳ Ｐゴシック" pitchFamily="50" charset="-128"/>
                <a:cs typeface="ＭＳ Ｐゴシック" pitchFamily="50" charset="-128"/>
              </a:rPr>
              <a:t>ssp@jst.go.jp</a:t>
            </a:r>
          </a:p>
          <a:p>
            <a:pPr marL="0" marR="0" lvl="0" indent="0" algn="just" defTabSz="914400" rtl="0" eaLnBrk="1" fontAlgn="base" latinLnBrk="0" hangingPunct="1">
              <a:lnSpc>
                <a:spcPct val="100000"/>
              </a:lnSpc>
              <a:spcBef>
                <a:spcPct val="0"/>
              </a:spcBef>
              <a:spcAft>
                <a:spcPct val="0"/>
              </a:spcAft>
              <a:buClrTx/>
              <a:buSzTx/>
              <a:buFontTx/>
              <a:buNone/>
              <a:tabLst/>
            </a:pPr>
            <a:endParaRPr kumimoji="1" lang="en-US" altLang="ja-JP" sz="1000" b="0" i="0" u="none" strike="noStrike" cap="none" normalizeH="0" baseline="0" dirty="0" smtClean="0">
              <a:ln>
                <a:noFill/>
              </a:ln>
              <a:solidFill>
                <a:schemeClr val="tx1"/>
              </a:solidFill>
              <a:effectLst/>
              <a:latin typeface="ＭＳ Ｐゴシック" pitchFamily="50" charset="-128"/>
              <a:ea typeface="ＭＳ Ｐゴシック" pitchFamily="50" charset="-128"/>
              <a:cs typeface="ＭＳ Ｐゴシック" pitchFamily="50" charset="-128"/>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ja-JP" sz="1800" b="0" i="0" u="none" strike="noStrike" cap="none" normalizeH="0" baseline="0" dirty="0" smtClean="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11" name="正方形/長方形 10"/>
          <p:cNvSpPr/>
          <p:nvPr/>
        </p:nvSpPr>
        <p:spPr>
          <a:xfrm>
            <a:off x="611560" y="643612"/>
            <a:ext cx="7790067" cy="1077218"/>
          </a:xfrm>
          <a:prstGeom prst="rect">
            <a:avLst/>
          </a:prstGeom>
        </p:spPr>
        <p:txBody>
          <a:bodyPr wrap="square">
            <a:spAutoFit/>
          </a:bodyPr>
          <a:lstStyle/>
          <a:p>
            <a:r>
              <a:rPr lang="zh-TW" altLang="en-US" sz="3200" dirty="0" smtClean="0">
                <a:latin typeface="Century" panose="02040604050505020304" pitchFamily="18" charset="0"/>
                <a:ea typeface="ＭＳ Ｐゴシック" panose="020B0600070205080204" pitchFamily="50" charset="-128"/>
              </a:rPr>
              <a:t>公募</a:t>
            </a:r>
            <a:r>
              <a:rPr lang="zh-TW" altLang="en-US" sz="3200" dirty="0" smtClean="0">
                <a:latin typeface="Century" panose="02040604050505020304" pitchFamily="18" charset="0"/>
                <a:ea typeface="ＭＳ Ｐゴシック" panose="020B0600070205080204" pitchFamily="50" charset="-128"/>
              </a:rPr>
              <a:t>情報</a:t>
            </a:r>
            <a:endParaRPr lang="ja-JP" altLang="en-US" sz="3200" dirty="0" smtClean="0">
              <a:latin typeface="Century" panose="02040604050505020304" pitchFamily="18" charset="0"/>
              <a:ea typeface="ＭＳ Ｐゴシック" panose="020B0600070205080204" pitchFamily="50" charset="-128"/>
            </a:endParaRPr>
          </a:p>
          <a:p>
            <a:r>
              <a:rPr lang="ja-JP" altLang="en-US" sz="3200" dirty="0">
                <a:latin typeface="Century" panose="02040604050505020304" pitchFamily="18" charset="0"/>
                <a:ea typeface="ＭＳ Ｐゴシック" panose="020B0600070205080204" pitchFamily="50" charset="-128"/>
              </a:rPr>
              <a:t>　</a:t>
            </a:r>
            <a:r>
              <a:rPr lang="ja-JP" altLang="en-US" sz="3200" dirty="0" smtClean="0">
                <a:latin typeface="Century" panose="02040604050505020304" pitchFamily="18" charset="0"/>
                <a:ea typeface="ＭＳ Ｐゴシック" panose="020B0600070205080204" pitchFamily="50" charset="-128"/>
              </a:rPr>
              <a:t>　</a:t>
            </a:r>
            <a:r>
              <a:rPr lang="ja-JP" altLang="en-US" sz="3200" dirty="0" smtClean="0">
                <a:latin typeface="Century" panose="02040604050505020304" pitchFamily="18" charset="0"/>
                <a:ea typeface="ＭＳ Ｐゴシック" panose="020B0600070205080204" pitchFamily="50" charset="-128"/>
              </a:rPr>
              <a:t>　　</a:t>
            </a:r>
            <a:r>
              <a:rPr lang="en-US" altLang="zh-TW" sz="3200" dirty="0" smtClean="0">
                <a:latin typeface="Century" panose="02040604050505020304" pitchFamily="18" charset="0"/>
                <a:ea typeface="ＭＳ Ｐゴシック" panose="020B0600070205080204" pitchFamily="50" charset="-128"/>
                <a:hlinkClick r:id="rId5"/>
              </a:rPr>
              <a:t>http</a:t>
            </a:r>
            <a:r>
              <a:rPr lang="en-US" altLang="zh-TW" sz="3200" dirty="0">
                <a:latin typeface="Century" panose="02040604050505020304" pitchFamily="18" charset="0"/>
                <a:ea typeface="ＭＳ Ｐゴシック" panose="020B0600070205080204" pitchFamily="50" charset="-128"/>
                <a:hlinkClick r:id="rId5"/>
              </a:rPr>
              <a:t>://</a:t>
            </a:r>
            <a:r>
              <a:rPr lang="en-US" altLang="zh-TW" sz="3200" dirty="0" smtClean="0">
                <a:latin typeface="Century" panose="02040604050505020304" pitchFamily="18" charset="0"/>
                <a:ea typeface="ＭＳ Ｐゴシック" panose="020B0600070205080204" pitchFamily="50" charset="-128"/>
                <a:hlinkClick r:id="rId5"/>
              </a:rPr>
              <a:t>ssp.jst.go.jp/form/index.html</a:t>
            </a:r>
            <a:endParaRPr lang="en-US" altLang="zh-TW" sz="3200" dirty="0" smtClean="0">
              <a:latin typeface="Century" panose="02040604050505020304" pitchFamily="18" charset="0"/>
              <a:ea typeface="ＭＳ Ｐゴシック" panose="020B0600070205080204" pitchFamily="50" charset="-128"/>
            </a:endParaRPr>
          </a:p>
        </p:txBody>
      </p:sp>
      <p:sp>
        <p:nvSpPr>
          <p:cNvPr id="7" name="正方形/長方形 6"/>
          <p:cNvSpPr/>
          <p:nvPr/>
        </p:nvSpPr>
        <p:spPr>
          <a:xfrm>
            <a:off x="611560" y="2132856"/>
            <a:ext cx="8208912" cy="1569660"/>
          </a:xfrm>
          <a:prstGeom prst="rect">
            <a:avLst/>
          </a:prstGeom>
        </p:spPr>
        <p:txBody>
          <a:bodyPr wrap="square">
            <a:spAutoFit/>
          </a:bodyPr>
          <a:lstStyle/>
          <a:p>
            <a:r>
              <a:rPr lang="ja-JP" altLang="en-US" sz="2400" dirty="0" smtClean="0">
                <a:latin typeface="Century" panose="02040604050505020304" pitchFamily="18" charset="0"/>
                <a:ea typeface="ＭＳ Ｐゴシック" panose="020B0600070205080204" pitchFamily="50" charset="-128"/>
              </a:rPr>
              <a:t>参考</a:t>
            </a:r>
            <a:r>
              <a:rPr lang="zh-TW" altLang="en-US" sz="2400" dirty="0" smtClean="0">
                <a:latin typeface="Century" panose="02040604050505020304" pitchFamily="18" charset="0"/>
                <a:ea typeface="ＭＳ Ｐゴシック" panose="020B0600070205080204" pitchFamily="50" charset="-128"/>
              </a:rPr>
              <a:t>情報</a:t>
            </a:r>
            <a:r>
              <a:rPr lang="en-US" altLang="zh-TW" sz="2400" dirty="0" smtClean="0">
                <a:latin typeface="Century" panose="02040604050505020304" pitchFamily="18" charset="0"/>
                <a:ea typeface="ＭＳ Ｐゴシック" panose="020B0600070205080204" pitchFamily="50" charset="-128"/>
              </a:rPr>
              <a:t>:</a:t>
            </a:r>
            <a:r>
              <a:rPr lang="ja-JP" altLang="en-US" sz="2400" dirty="0" smtClean="0">
                <a:latin typeface="Century" panose="02040604050505020304" pitchFamily="18" charset="0"/>
                <a:ea typeface="ＭＳ Ｐゴシック" panose="020B0600070205080204" pitchFamily="50" charset="-128"/>
              </a:rPr>
              <a:t>過去採択分の活動報告</a:t>
            </a:r>
          </a:p>
          <a:p>
            <a:r>
              <a:rPr lang="ja-JP" altLang="en-US" sz="2400" dirty="0" smtClean="0"/>
              <a:t>　</a:t>
            </a:r>
            <a:r>
              <a:rPr lang="en-US" altLang="ja-JP" sz="2400" dirty="0" smtClean="0"/>
              <a:t>2014</a:t>
            </a:r>
            <a:r>
              <a:rPr lang="ja-JP" altLang="en-US" sz="2400" dirty="0" smtClean="0"/>
              <a:t>年度</a:t>
            </a:r>
            <a:r>
              <a:rPr lang="ja-JP" altLang="en-US" sz="2400" dirty="0"/>
              <a:t> </a:t>
            </a:r>
            <a:r>
              <a:rPr lang="en-US" altLang="ja-JP" sz="2400" dirty="0">
                <a:latin typeface="Century" panose="02040604050505020304" pitchFamily="18" charset="0"/>
                <a:hlinkClick r:id="rId6"/>
              </a:rPr>
              <a:t>http://www.ssp.jst.go.jp/report/2014_ippan.pdf</a:t>
            </a:r>
            <a:r>
              <a:rPr lang="en-US" altLang="ja-JP" sz="2400" dirty="0"/>
              <a:t/>
            </a:r>
            <a:br>
              <a:rPr lang="en-US" altLang="ja-JP" sz="2400" dirty="0"/>
            </a:br>
            <a:r>
              <a:rPr lang="ja-JP" altLang="en-US" sz="2400" dirty="0" smtClean="0"/>
              <a:t>　</a:t>
            </a:r>
            <a:r>
              <a:rPr lang="en-US" altLang="ja-JP" sz="2400" dirty="0" smtClean="0"/>
              <a:t>2015</a:t>
            </a:r>
            <a:r>
              <a:rPr lang="ja-JP" altLang="en-US" sz="2400" dirty="0"/>
              <a:t>年度 </a:t>
            </a:r>
            <a:r>
              <a:rPr lang="en-US" altLang="ja-JP" sz="2400" dirty="0">
                <a:latin typeface="Century" panose="02040604050505020304" pitchFamily="18" charset="0"/>
                <a:hlinkClick r:id="rId7"/>
              </a:rPr>
              <a:t>http://www.ssp.jst.go.jp/report2015/index.html</a:t>
            </a:r>
            <a:endParaRPr lang="ja-JP" altLang="en-US" sz="2400" dirty="0">
              <a:latin typeface="Century" panose="02040604050505020304" pitchFamily="18" charset="0"/>
              <a:ea typeface="ＭＳ Ｐゴシック" panose="020B0600070205080204" pitchFamily="50" charset="-128"/>
            </a:endParaRPr>
          </a:p>
          <a:p>
            <a:endParaRPr lang="en-US" altLang="zh-TW" sz="2400" dirty="0" smtClean="0">
              <a:latin typeface="Century" panose="02040604050505020304" pitchFamily="18" charset="0"/>
              <a:ea typeface="ＭＳ Ｐゴシック" panose="020B0600070205080204" pitchFamily="50" charset="-128"/>
            </a:endParaRPr>
          </a:p>
        </p:txBody>
      </p:sp>
    </p:spTree>
    <p:extLst>
      <p:ext uri="{BB962C8B-B14F-4D97-AF65-F5344CB8AC3E}">
        <p14:creationId xmlns:p14="http://schemas.microsoft.com/office/powerpoint/2010/main" val="20007610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634082"/>
          </a:xfrm>
          <a:solidFill>
            <a:srgbClr val="FFCCFF"/>
          </a:solidFill>
        </p:spPr>
        <p:txBody>
          <a:bodyPr>
            <a:noAutofit/>
          </a:bodyPr>
          <a:lstStyle/>
          <a:p>
            <a:r>
              <a:rPr lang="ja-JP" altLang="en-US" sz="3200" dirty="0" smtClean="0">
                <a:latin typeface="Century" panose="02040604050505020304" pitchFamily="18" charset="0"/>
              </a:rPr>
              <a:t>　</a:t>
            </a:r>
            <a:r>
              <a:rPr lang="en-US" altLang="ja-JP" sz="3200" dirty="0" smtClean="0">
                <a:latin typeface="Century" panose="02040604050505020304" pitchFamily="18" charset="0"/>
              </a:rPr>
              <a:t>1.   </a:t>
            </a:r>
            <a:r>
              <a:rPr lang="ja-JP" altLang="en-US" sz="3200" dirty="0" smtClean="0"/>
              <a:t>さくらサイエンスプランの目的</a:t>
            </a:r>
            <a:endParaRPr kumimoji="1" lang="ja-JP" altLang="en-US" sz="3200" dirty="0"/>
          </a:p>
        </p:txBody>
      </p:sp>
      <p:sp>
        <p:nvSpPr>
          <p:cNvPr id="3" name="コンテンツ プレースホルダー 2"/>
          <p:cNvSpPr>
            <a:spLocks noGrp="1"/>
          </p:cNvSpPr>
          <p:nvPr>
            <p:ph idx="1"/>
          </p:nvPr>
        </p:nvSpPr>
        <p:spPr>
          <a:xfrm>
            <a:off x="272152" y="1096128"/>
            <a:ext cx="8507288" cy="4133072"/>
          </a:xfrm>
        </p:spPr>
        <p:txBody>
          <a:bodyPr>
            <a:noAutofit/>
          </a:bodyPr>
          <a:lstStyle/>
          <a:p>
            <a:pPr marL="0" indent="0">
              <a:spcAft>
                <a:spcPts val="672"/>
              </a:spcAft>
              <a:buNone/>
            </a:pPr>
            <a:r>
              <a:rPr lang="ja-JP" altLang="en-US" sz="2800" dirty="0" smtClean="0"/>
              <a:t>「日本・アジア青少年サイエンス交流事業（さくらサイエンスプラン）」は産学官の緊密な連携により、優秀なアジアの青少年を日本に短期間招へいし、未来を担うアジアと日本の青少年との科学技術の分野で交流を深めることにより、</a:t>
            </a:r>
            <a:endParaRPr kumimoji="1" lang="ja-JP" altLang="en-US" sz="2800" dirty="0"/>
          </a:p>
        </p:txBody>
      </p:sp>
      <p:pic>
        <p:nvPicPr>
          <p:cNvPr id="6" name="Picture 2" descr="ロゴ150"/>
          <p:cNvPicPr>
            <a:picLocks noChangeAspect="1" noChangeArrowheads="1"/>
          </p:cNvPicPr>
          <p:nvPr/>
        </p:nvPicPr>
        <p:blipFill>
          <a:blip r:embed="rId2" cstate="print">
            <a:extLst>
              <a:ext uri="{28A0092B-C50C-407E-A947-70E740481C1C}">
                <a14:useLocalDpi xmlns:a14="http://schemas.microsoft.com/office/drawing/2010/main" val="0"/>
              </a:ext>
            </a:extLst>
          </a:blip>
          <a:srcRect r="46738" b="52669"/>
          <a:stretch>
            <a:fillRect/>
          </a:stretch>
        </p:blipFill>
        <p:spPr bwMode="auto">
          <a:xfrm>
            <a:off x="7020272" y="6165304"/>
            <a:ext cx="139065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スライド番号プレースホルダー 3"/>
          <p:cNvSpPr>
            <a:spLocks noGrp="1"/>
          </p:cNvSpPr>
          <p:nvPr>
            <p:ph type="sldNum" sz="quarter" idx="12"/>
          </p:nvPr>
        </p:nvSpPr>
        <p:spPr/>
        <p:txBody>
          <a:bodyPr/>
          <a:lstStyle/>
          <a:p>
            <a:fld id="{CA642128-72FB-424E-9BB4-D20EF38568C4}" type="slidenum">
              <a:rPr kumimoji="1" lang="ja-JP" altLang="en-US" smtClean="0"/>
              <a:t>2</a:t>
            </a:fld>
            <a:endParaRPr kumimoji="1" lang="ja-JP" altLang="en-US"/>
          </a:p>
        </p:txBody>
      </p:sp>
      <p:sp>
        <p:nvSpPr>
          <p:cNvPr id="7" name="コンテンツ プレースホルダー 2"/>
          <p:cNvSpPr txBox="1">
            <a:spLocks/>
          </p:cNvSpPr>
          <p:nvPr/>
        </p:nvSpPr>
        <p:spPr>
          <a:xfrm>
            <a:off x="899592" y="3475045"/>
            <a:ext cx="5472608" cy="1872208"/>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a:spcAft>
                <a:spcPts val="672"/>
              </a:spcAft>
              <a:buFont typeface="Wingdings" panose="05000000000000000000" pitchFamily="2" charset="2"/>
              <a:buChar char="u"/>
            </a:pPr>
            <a:r>
              <a:rPr lang="ja-JP" altLang="en-US" sz="2800" dirty="0" smtClean="0"/>
              <a:t>アジアとの友好関係を強化</a:t>
            </a:r>
          </a:p>
          <a:p>
            <a:pPr>
              <a:spcAft>
                <a:spcPts val="672"/>
              </a:spcAft>
              <a:buFont typeface="Wingdings" panose="05000000000000000000" pitchFamily="2" charset="2"/>
              <a:buChar char="u"/>
            </a:pPr>
            <a:r>
              <a:rPr lang="ja-JP" altLang="en-US" sz="2800" dirty="0" smtClean="0"/>
              <a:t>日本のグローバル化を促進</a:t>
            </a:r>
          </a:p>
          <a:p>
            <a:pPr>
              <a:spcAft>
                <a:spcPts val="672"/>
              </a:spcAft>
              <a:buFont typeface="Wingdings" panose="05000000000000000000" pitchFamily="2" charset="2"/>
              <a:buChar char="u"/>
            </a:pPr>
            <a:r>
              <a:rPr lang="ja-JP" altLang="en-US" sz="2800" dirty="0" smtClean="0"/>
              <a:t>優秀なアジアの人材を確保</a:t>
            </a:r>
            <a:endParaRPr lang="ja-JP" altLang="en-US" sz="2800" dirty="0"/>
          </a:p>
        </p:txBody>
      </p:sp>
    </p:spTree>
    <p:extLst>
      <p:ext uri="{BB962C8B-B14F-4D97-AF65-F5344CB8AC3E}">
        <p14:creationId xmlns:p14="http://schemas.microsoft.com/office/powerpoint/2010/main" val="387311489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a:xfrm>
            <a:off x="154784" y="996709"/>
            <a:ext cx="8856984" cy="5688632"/>
          </a:xfrm>
        </p:spPr>
        <p:txBody>
          <a:bodyPr>
            <a:normAutofit/>
          </a:bodyPr>
          <a:lstStyle/>
          <a:p>
            <a:pPr marL="92075" lvl="1" indent="0">
              <a:buNone/>
            </a:pPr>
            <a:r>
              <a:rPr lang="ja-JP" altLang="en-US" sz="2400" dirty="0"/>
              <a:t>　</a:t>
            </a:r>
            <a:r>
              <a:rPr lang="ja-JP" altLang="en-US" sz="2400" dirty="0" smtClean="0"/>
              <a:t>下記地域のアジアの青少年で、</a:t>
            </a:r>
            <a:r>
              <a:rPr lang="ja-JP" altLang="en-US" sz="2400" u="sng" dirty="0" smtClean="0"/>
              <a:t>原則として日本滞在が初めての方</a:t>
            </a:r>
            <a:r>
              <a:rPr lang="en-US" altLang="ja-JP" sz="2400" dirty="0" smtClean="0"/>
              <a:t>(</a:t>
            </a:r>
            <a:r>
              <a:rPr lang="ja-JP" altLang="en-US" sz="2400" dirty="0" smtClean="0"/>
              <a:t>青少年とは、高校生、大学生、大学院生、ポストドクター、教員、科学技術関係者等で、原則として</a:t>
            </a:r>
            <a:r>
              <a:rPr lang="en-US" altLang="ja-JP" sz="2400" dirty="0" smtClean="0"/>
              <a:t>40</a:t>
            </a:r>
            <a:r>
              <a:rPr lang="ja-JP" altLang="en-US" sz="2400" dirty="0" smtClean="0"/>
              <a:t>歳までを指す</a:t>
            </a:r>
            <a:r>
              <a:rPr lang="en-US" altLang="ja-JP" sz="2400" dirty="0" smtClean="0"/>
              <a:t>)</a:t>
            </a:r>
            <a:endParaRPr lang="ja-JP" altLang="en-US" sz="2400" dirty="0" smtClean="0"/>
          </a:p>
          <a:p>
            <a:pPr marL="92075" lvl="1" indent="0" algn="ctr">
              <a:buNone/>
            </a:pPr>
            <a:r>
              <a:rPr lang="ja-JP" altLang="en-US" sz="2400" dirty="0" smtClean="0"/>
              <a:t>記</a:t>
            </a:r>
          </a:p>
          <a:p>
            <a:pPr marL="92075" lvl="1" indent="0" algn="ctr">
              <a:buNone/>
            </a:pPr>
            <a:endParaRPr lang="en-US" altLang="ja-JP" u="sng" dirty="0"/>
          </a:p>
        </p:txBody>
      </p:sp>
      <p:sp>
        <p:nvSpPr>
          <p:cNvPr id="4" name="タイトル 1"/>
          <p:cNvSpPr>
            <a:spLocks noGrp="1"/>
          </p:cNvSpPr>
          <p:nvPr>
            <p:ph type="title"/>
          </p:nvPr>
        </p:nvSpPr>
        <p:spPr>
          <a:xfrm>
            <a:off x="323528" y="274638"/>
            <a:ext cx="8507288" cy="634082"/>
          </a:xfrm>
          <a:solidFill>
            <a:srgbClr val="FFCCFF"/>
          </a:solidFill>
        </p:spPr>
        <p:txBody>
          <a:bodyPr>
            <a:noAutofit/>
          </a:bodyPr>
          <a:lstStyle/>
          <a:p>
            <a:r>
              <a:rPr lang="ja-JP" altLang="en-US" sz="3600" dirty="0" smtClean="0"/>
              <a:t>　　</a:t>
            </a:r>
            <a:r>
              <a:rPr lang="en-US" altLang="ja-JP" sz="3200" dirty="0" smtClean="0">
                <a:latin typeface="Century" panose="02040604050505020304" pitchFamily="18" charset="0"/>
              </a:rPr>
              <a:t>2.</a:t>
            </a:r>
            <a:r>
              <a:rPr lang="ja-JP" altLang="en-US" sz="3200" dirty="0" smtClean="0"/>
              <a:t>　さくらサイエンスプランの</a:t>
            </a:r>
            <a:r>
              <a:rPr lang="ja-JP" altLang="en-US" sz="3200" dirty="0" err="1" smtClean="0"/>
              <a:t>招へい</a:t>
            </a:r>
            <a:r>
              <a:rPr lang="ja-JP" altLang="en-US" sz="3200" dirty="0" smtClean="0"/>
              <a:t>対象者</a:t>
            </a:r>
            <a:endParaRPr kumimoji="1" lang="ja-JP" altLang="en-US" sz="3200" dirty="0"/>
          </a:p>
        </p:txBody>
      </p:sp>
      <p:pic>
        <p:nvPicPr>
          <p:cNvPr id="5" name="Picture 2" descr="ロゴ150"/>
          <p:cNvPicPr>
            <a:picLocks noChangeAspect="1" noChangeArrowheads="1"/>
          </p:cNvPicPr>
          <p:nvPr/>
        </p:nvPicPr>
        <p:blipFill>
          <a:blip r:embed="rId2" cstate="print">
            <a:extLst>
              <a:ext uri="{28A0092B-C50C-407E-A947-70E740481C1C}">
                <a14:useLocalDpi xmlns:a14="http://schemas.microsoft.com/office/drawing/2010/main" val="0"/>
              </a:ext>
            </a:extLst>
          </a:blip>
          <a:srcRect r="46738" b="52669"/>
          <a:stretch>
            <a:fillRect/>
          </a:stretch>
        </p:blipFill>
        <p:spPr bwMode="auto">
          <a:xfrm>
            <a:off x="323528" y="6093296"/>
            <a:ext cx="139065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スライド番号プレースホルダー 1"/>
          <p:cNvSpPr>
            <a:spLocks noGrp="1"/>
          </p:cNvSpPr>
          <p:nvPr>
            <p:ph type="sldNum" sz="quarter" idx="12"/>
          </p:nvPr>
        </p:nvSpPr>
        <p:spPr/>
        <p:txBody>
          <a:bodyPr/>
          <a:lstStyle/>
          <a:p>
            <a:fld id="{CA642128-72FB-424E-9BB4-D20EF38568C4}" type="slidenum">
              <a:rPr kumimoji="1" lang="ja-JP" altLang="en-US" smtClean="0"/>
              <a:t>3</a:t>
            </a:fld>
            <a:endParaRPr kumimoji="1" lang="ja-JP" altLang="en-US"/>
          </a:p>
        </p:txBody>
      </p:sp>
      <p:sp>
        <p:nvSpPr>
          <p:cNvPr id="6" name="コンテンツ プレースホルダー 2"/>
          <p:cNvSpPr txBox="1">
            <a:spLocks/>
          </p:cNvSpPr>
          <p:nvPr/>
        </p:nvSpPr>
        <p:spPr>
          <a:xfrm>
            <a:off x="391756" y="2924944"/>
            <a:ext cx="8640960" cy="3024336"/>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85725" indent="95250">
              <a:lnSpc>
                <a:spcPct val="110000"/>
              </a:lnSpc>
              <a:spcBef>
                <a:spcPts val="0"/>
              </a:spcBef>
              <a:spcAft>
                <a:spcPts val="600"/>
              </a:spcAft>
              <a:buNone/>
              <a:tabLst>
                <a:tab pos="2509838" algn="l"/>
              </a:tabLst>
            </a:pPr>
            <a:r>
              <a:rPr lang="ja-JP" altLang="en-US" sz="1600" dirty="0" smtClean="0"/>
              <a:t>［東・東南アジア］　ブルネイ・ダルサラーム国、カンボジア王国、</a:t>
            </a:r>
            <a:r>
              <a:rPr lang="ja-JP" altLang="en-US" sz="1600" dirty="0"/>
              <a:t>中華人民共和国、東ティモール民主共和国、インドネシア共和国、大韓民国</a:t>
            </a:r>
            <a:r>
              <a:rPr lang="ja-JP" altLang="en-US" sz="1600" dirty="0" smtClean="0"/>
              <a:t>、マレーシア</a:t>
            </a:r>
            <a:r>
              <a:rPr lang="ja-JP" altLang="en-US" sz="1600" dirty="0"/>
              <a:t>、</a:t>
            </a:r>
            <a:r>
              <a:rPr lang="ja-JP" altLang="en-US" sz="1600" dirty="0" smtClean="0"/>
              <a:t>モンゴル、</a:t>
            </a:r>
            <a:r>
              <a:rPr lang="ja-JP" altLang="en-US" sz="1600" dirty="0"/>
              <a:t>ミャンマー連邦共和</a:t>
            </a:r>
            <a:r>
              <a:rPr lang="ja-JP" altLang="en-US" sz="1600" dirty="0" smtClean="0"/>
              <a:t>国、フィリピン</a:t>
            </a:r>
            <a:r>
              <a:rPr lang="ja-JP" altLang="en-US" sz="1600" dirty="0"/>
              <a:t>共和国、ラオス人民民主共和</a:t>
            </a:r>
            <a:r>
              <a:rPr lang="ja-JP" altLang="en-US" sz="1600" dirty="0" smtClean="0"/>
              <a:t>国、シンガポール</a:t>
            </a:r>
            <a:r>
              <a:rPr lang="ja-JP" altLang="en-US" sz="1600" dirty="0"/>
              <a:t>共和国、台湾、タイ王国、ベトナム社会主義共和国</a:t>
            </a:r>
            <a:endParaRPr lang="en-US" altLang="ja-JP" sz="1600" dirty="0"/>
          </a:p>
          <a:p>
            <a:pPr marL="85725" indent="95250">
              <a:lnSpc>
                <a:spcPct val="110000"/>
              </a:lnSpc>
              <a:spcBef>
                <a:spcPts val="0"/>
              </a:spcBef>
              <a:spcAft>
                <a:spcPts val="600"/>
              </a:spcAft>
              <a:buNone/>
              <a:tabLst>
                <a:tab pos="2509838" algn="l"/>
              </a:tabLst>
            </a:pPr>
            <a:r>
              <a:rPr lang="ja-JP" altLang="en-US" sz="1600" dirty="0" smtClean="0"/>
              <a:t>［南アジア］　バングラデシュ</a:t>
            </a:r>
            <a:r>
              <a:rPr lang="ja-JP" altLang="en-US" sz="1600" dirty="0"/>
              <a:t>人民共和国、ブータン王国、インド、モルディブ王国、</a:t>
            </a:r>
          </a:p>
          <a:p>
            <a:pPr marL="85725" indent="95250">
              <a:lnSpc>
                <a:spcPct val="110000"/>
              </a:lnSpc>
              <a:spcBef>
                <a:spcPts val="0"/>
              </a:spcBef>
              <a:spcAft>
                <a:spcPts val="600"/>
              </a:spcAft>
              <a:buNone/>
              <a:tabLst>
                <a:tab pos="2509838" algn="l"/>
              </a:tabLst>
            </a:pPr>
            <a:r>
              <a:rPr lang="ja-JP" altLang="en-US" sz="1600" dirty="0" smtClean="0"/>
              <a:t>ネパール</a:t>
            </a:r>
            <a:r>
              <a:rPr lang="ja-JP" altLang="en-US" sz="1600" dirty="0"/>
              <a:t>連邦民主共和国、パキスタン・イスラム共和国</a:t>
            </a:r>
            <a:r>
              <a:rPr lang="ja-JP" altLang="en-US" sz="1600" dirty="0" smtClean="0"/>
              <a:t>、スリランカ</a:t>
            </a:r>
            <a:r>
              <a:rPr lang="ja-JP" altLang="en-US" sz="1600" dirty="0"/>
              <a:t>民主社会主義共和国</a:t>
            </a:r>
            <a:endParaRPr lang="en-US" altLang="ja-JP" sz="1600" dirty="0"/>
          </a:p>
          <a:p>
            <a:pPr marL="85725" indent="95250">
              <a:lnSpc>
                <a:spcPct val="110000"/>
              </a:lnSpc>
              <a:spcBef>
                <a:spcPts val="0"/>
              </a:spcBef>
              <a:spcAft>
                <a:spcPts val="600"/>
              </a:spcAft>
              <a:buNone/>
              <a:tabLst>
                <a:tab pos="2509838" algn="l"/>
              </a:tabLst>
            </a:pPr>
            <a:r>
              <a:rPr lang="ja-JP" altLang="en-US" sz="1600" dirty="0" smtClean="0"/>
              <a:t>［</a:t>
            </a:r>
            <a:r>
              <a:rPr lang="ja-JP" altLang="en-US" sz="1600" dirty="0"/>
              <a:t>中央アジア</a:t>
            </a:r>
            <a:r>
              <a:rPr lang="ja-JP" altLang="en-US" sz="1600" dirty="0" smtClean="0"/>
              <a:t>］　カザフスタン</a:t>
            </a:r>
            <a:r>
              <a:rPr lang="ja-JP" altLang="en-US" sz="1600" dirty="0"/>
              <a:t>共和国、キルギス共和国、タジキスタン共和国</a:t>
            </a:r>
            <a:r>
              <a:rPr lang="ja-JP" altLang="en-US" sz="1600" dirty="0" smtClean="0"/>
              <a:t>、トルクメニスタン</a:t>
            </a:r>
            <a:r>
              <a:rPr lang="ja-JP" altLang="en-US" sz="1600" dirty="0"/>
              <a:t>、ウズベキスタン共和国</a:t>
            </a:r>
            <a:endParaRPr lang="en-US" altLang="ja-JP" sz="1600" dirty="0"/>
          </a:p>
          <a:p>
            <a:pPr marL="85725" indent="95250">
              <a:lnSpc>
                <a:spcPct val="110000"/>
              </a:lnSpc>
              <a:spcBef>
                <a:spcPts val="0"/>
              </a:spcBef>
              <a:spcAft>
                <a:spcPts val="600"/>
              </a:spcAft>
              <a:buNone/>
              <a:tabLst>
                <a:tab pos="2509838" algn="l"/>
              </a:tabLst>
            </a:pPr>
            <a:r>
              <a:rPr lang="ja-JP" altLang="en-US" sz="1600" dirty="0" smtClean="0"/>
              <a:t>［島嶼国］　フィージー</a:t>
            </a:r>
            <a:r>
              <a:rPr lang="ja-JP" altLang="en-US" sz="1600" dirty="0"/>
              <a:t>共和国、マーシャル諸島共和国、ミクロネシア連邦</a:t>
            </a:r>
            <a:r>
              <a:rPr lang="ja-JP" altLang="en-US" sz="1600" dirty="0" smtClean="0"/>
              <a:t>、パラオ</a:t>
            </a:r>
            <a:r>
              <a:rPr lang="ja-JP" altLang="en-US" sz="1600" dirty="0"/>
              <a:t>共和国、パプアニューギニア独立国、サモア独立国</a:t>
            </a:r>
            <a:r>
              <a:rPr lang="ja-JP" altLang="en-US" sz="1600" dirty="0" smtClean="0"/>
              <a:t>、ソロモン</a:t>
            </a:r>
            <a:r>
              <a:rPr lang="ja-JP" altLang="en-US" sz="1600" dirty="0"/>
              <a:t>諸島、トンガ</a:t>
            </a:r>
            <a:r>
              <a:rPr lang="ja-JP" altLang="en-US" sz="1600" dirty="0" smtClean="0"/>
              <a:t>王国</a:t>
            </a:r>
            <a:endParaRPr lang="en-US" altLang="ja-JP" sz="1600" dirty="0" smtClean="0"/>
          </a:p>
          <a:p>
            <a:pPr marL="0" indent="0" algn="r">
              <a:buFont typeface="Arial" panose="020B0604020202020204" pitchFamily="34" charset="0"/>
              <a:buNone/>
            </a:pPr>
            <a:endParaRPr lang="en-US" altLang="ja-JP" sz="1600" dirty="0" smtClean="0"/>
          </a:p>
          <a:p>
            <a:pPr marL="0" indent="0">
              <a:buFont typeface="Arial" panose="020B0604020202020204" pitchFamily="34" charset="0"/>
              <a:buNone/>
            </a:pPr>
            <a:endParaRPr lang="en-US" altLang="ja-JP" sz="2400" u="sng" dirty="0" smtClean="0"/>
          </a:p>
          <a:p>
            <a:pPr>
              <a:buFont typeface="Wingdings" panose="05000000000000000000" pitchFamily="2" charset="2"/>
              <a:buChar char="l"/>
            </a:pPr>
            <a:endParaRPr lang="ja-JP" altLang="en-US" sz="2400" dirty="0"/>
          </a:p>
        </p:txBody>
      </p:sp>
    </p:spTree>
    <p:extLst>
      <p:ext uri="{BB962C8B-B14F-4D97-AF65-F5344CB8AC3E}">
        <p14:creationId xmlns:p14="http://schemas.microsoft.com/office/powerpoint/2010/main" val="387311489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a:xfrm>
            <a:off x="144016" y="1052735"/>
            <a:ext cx="8856984" cy="5650159"/>
          </a:xfrm>
        </p:spPr>
        <p:txBody>
          <a:bodyPr>
            <a:normAutofit lnSpcReduction="10000"/>
          </a:bodyPr>
          <a:lstStyle/>
          <a:p>
            <a:pPr marL="0" indent="0">
              <a:buNone/>
              <a:tabLst>
                <a:tab pos="539750" algn="l"/>
              </a:tabLst>
            </a:pPr>
            <a:r>
              <a:rPr lang="en-US" altLang="ja-JP" sz="2800" dirty="0" smtClean="0"/>
              <a:t>(1)  </a:t>
            </a:r>
            <a:r>
              <a:rPr lang="ja-JP" altLang="en-US" sz="2800" dirty="0" smtClean="0"/>
              <a:t>公募による交流計画のプログラム</a:t>
            </a:r>
            <a:endParaRPr lang="en-US" altLang="ja-JP" sz="2800" dirty="0" smtClean="0"/>
          </a:p>
          <a:p>
            <a:pPr marL="539750" indent="-357188">
              <a:buFont typeface="Wingdings" panose="05000000000000000000" pitchFamily="2" charset="2"/>
              <a:buChar char="u"/>
              <a:tabLst>
                <a:tab pos="539750" algn="l"/>
              </a:tabLst>
            </a:pPr>
            <a:r>
              <a:rPr lang="ja-JP" altLang="en-US" sz="2400" dirty="0" smtClean="0"/>
              <a:t>日本の受入れ機関とアジアの送出し機関が交流計画を作成し、科学技術振興機構</a:t>
            </a:r>
            <a:r>
              <a:rPr lang="en-US" altLang="ja-JP" sz="2400" dirty="0" smtClean="0"/>
              <a:t>(JST)</a:t>
            </a:r>
            <a:r>
              <a:rPr lang="ja-JP" altLang="en-US" sz="2400" dirty="0" smtClean="0"/>
              <a:t>に申請し、</a:t>
            </a:r>
            <a:r>
              <a:rPr lang="en-US" altLang="ja-JP" sz="2400" dirty="0" smtClean="0"/>
              <a:t>JST</a:t>
            </a:r>
            <a:r>
              <a:rPr lang="ja-JP" altLang="en-US" sz="2400" dirty="0" smtClean="0"/>
              <a:t>が</a:t>
            </a:r>
            <a:r>
              <a:rPr lang="ja-JP" altLang="ja-JP" sz="2400" dirty="0"/>
              <a:t>「さくらサイエンス委員会（委員長：</a:t>
            </a:r>
            <a:r>
              <a:rPr lang="ja-JP" altLang="ja-JP" sz="2400" dirty="0" smtClean="0"/>
              <a:t>三木千</a:t>
            </a:r>
            <a:r>
              <a:rPr lang="ja-JP" altLang="en-US" sz="2400" dirty="0" smtClean="0"/>
              <a:t>壽</a:t>
            </a:r>
            <a:r>
              <a:rPr lang="ja-JP" altLang="ja-JP" sz="2400" dirty="0" smtClean="0"/>
              <a:t>東</a:t>
            </a:r>
            <a:r>
              <a:rPr lang="ja-JP" altLang="ja-JP" sz="2400" dirty="0"/>
              <a:t>京都市大学学長）」での審査を経て</a:t>
            </a:r>
            <a:r>
              <a:rPr lang="ja-JP" altLang="en-US" sz="2400" dirty="0" smtClean="0"/>
              <a:t>採択を決定</a:t>
            </a:r>
            <a:endParaRPr lang="en-US" altLang="ja-JP" sz="2400" dirty="0" smtClean="0"/>
          </a:p>
          <a:p>
            <a:pPr marL="539750" indent="-357188">
              <a:buFont typeface="Wingdings" panose="05000000000000000000" pitchFamily="2" charset="2"/>
              <a:buChar char="u"/>
              <a:tabLst>
                <a:tab pos="539750" algn="l"/>
              </a:tabLst>
            </a:pPr>
            <a:r>
              <a:rPr lang="ja-JP" altLang="en-US" sz="2400" dirty="0" smtClean="0"/>
              <a:t>採択された交流計画については、受入れ機関に対して渡航費、滞在費までの必要経費を提供（企業が受入れ機関の場合は渡航費のみ提供）</a:t>
            </a:r>
            <a:endParaRPr lang="en-US" altLang="ja-JP" sz="2400" dirty="0" smtClean="0"/>
          </a:p>
          <a:p>
            <a:pPr marL="182562" indent="0">
              <a:buNone/>
              <a:tabLst>
                <a:tab pos="539750" algn="l"/>
              </a:tabLst>
            </a:pPr>
            <a:endParaRPr lang="en-US" altLang="ja-JP" sz="2400" dirty="0" smtClean="0"/>
          </a:p>
          <a:p>
            <a:pPr marL="0" indent="0">
              <a:buNone/>
              <a:tabLst>
                <a:tab pos="539750" algn="l"/>
              </a:tabLst>
            </a:pPr>
            <a:r>
              <a:rPr lang="en-US" altLang="ja-JP" sz="2800" dirty="0" smtClean="0">
                <a:solidFill>
                  <a:schemeClr val="bg1">
                    <a:lumMod val="75000"/>
                  </a:schemeClr>
                </a:solidFill>
              </a:rPr>
              <a:t>(2)  </a:t>
            </a:r>
            <a:r>
              <a:rPr lang="ja-JP" altLang="en-US" sz="2800" dirty="0" smtClean="0">
                <a:solidFill>
                  <a:schemeClr val="bg1">
                    <a:lumMod val="75000"/>
                  </a:schemeClr>
                </a:solidFill>
              </a:rPr>
              <a:t>さくらサイエンスハイスクールプログラム</a:t>
            </a:r>
            <a:endParaRPr lang="en-US" altLang="ja-JP" sz="2800" dirty="0" smtClean="0">
              <a:solidFill>
                <a:schemeClr val="bg1">
                  <a:lumMod val="75000"/>
                </a:schemeClr>
              </a:solidFill>
            </a:endParaRPr>
          </a:p>
          <a:p>
            <a:pPr marL="539750" indent="-357188">
              <a:lnSpc>
                <a:spcPct val="110000"/>
              </a:lnSpc>
              <a:buFont typeface="Wingdings" panose="05000000000000000000" pitchFamily="2" charset="2"/>
              <a:buChar char="u"/>
              <a:tabLst>
                <a:tab pos="539750" algn="l"/>
              </a:tabLst>
            </a:pPr>
            <a:r>
              <a:rPr lang="ja-JP" altLang="en-US" sz="2400" dirty="0" smtClean="0">
                <a:solidFill>
                  <a:schemeClr val="bg1">
                    <a:lumMod val="75000"/>
                  </a:schemeClr>
                </a:solidFill>
              </a:rPr>
              <a:t>アジアの各国政府のチャンネルを通じ、全国レベルで選抜された優秀な高校生を</a:t>
            </a:r>
            <a:r>
              <a:rPr lang="en-US" altLang="ja-JP" sz="2400" dirty="0" smtClean="0">
                <a:solidFill>
                  <a:schemeClr val="bg1">
                    <a:lumMod val="75000"/>
                  </a:schemeClr>
                </a:solidFill>
              </a:rPr>
              <a:t>JST</a:t>
            </a:r>
            <a:r>
              <a:rPr lang="ja-JP" altLang="en-US" sz="2400" dirty="0" smtClean="0">
                <a:solidFill>
                  <a:schemeClr val="bg1">
                    <a:lumMod val="75000"/>
                  </a:schemeClr>
                </a:solidFill>
              </a:rPr>
              <a:t>が自ら</a:t>
            </a:r>
            <a:r>
              <a:rPr lang="ja-JP" altLang="en-US" sz="2400" dirty="0" err="1" smtClean="0">
                <a:solidFill>
                  <a:schemeClr val="bg1">
                    <a:lumMod val="75000"/>
                  </a:schemeClr>
                </a:solidFill>
              </a:rPr>
              <a:t>招へい</a:t>
            </a:r>
            <a:endParaRPr lang="en-US" altLang="ja-JP" sz="2400" dirty="0" smtClean="0">
              <a:solidFill>
                <a:schemeClr val="bg1">
                  <a:lumMod val="75000"/>
                </a:schemeClr>
              </a:solidFill>
            </a:endParaRPr>
          </a:p>
          <a:p>
            <a:pPr marL="539750" indent="-357188">
              <a:lnSpc>
                <a:spcPct val="110000"/>
              </a:lnSpc>
              <a:buFont typeface="Wingdings" panose="05000000000000000000" pitchFamily="2" charset="2"/>
              <a:buChar char="u"/>
              <a:tabLst>
                <a:tab pos="539750" algn="l"/>
              </a:tabLst>
            </a:pPr>
            <a:r>
              <a:rPr lang="ja-JP" altLang="en-US" sz="2400" dirty="0" smtClean="0">
                <a:solidFill>
                  <a:schemeClr val="bg1">
                    <a:lumMod val="75000"/>
                  </a:schemeClr>
                </a:solidFill>
              </a:rPr>
              <a:t>日本の第一線の大学・研究所の訪問、ノーベル賞受賞者等の講義などにより、日本の最先端の科学技術を体験</a:t>
            </a:r>
            <a:endParaRPr lang="en-US" altLang="ja-JP" sz="2400" dirty="0" smtClean="0">
              <a:solidFill>
                <a:schemeClr val="bg1">
                  <a:lumMod val="75000"/>
                </a:schemeClr>
              </a:solidFill>
            </a:endParaRPr>
          </a:p>
          <a:p>
            <a:pPr marL="539750" indent="-357188">
              <a:lnSpc>
                <a:spcPct val="110000"/>
              </a:lnSpc>
              <a:buFont typeface="Wingdings" panose="05000000000000000000" pitchFamily="2" charset="2"/>
              <a:buChar char="u"/>
              <a:tabLst>
                <a:tab pos="539750" algn="l"/>
              </a:tabLst>
            </a:pPr>
            <a:endParaRPr lang="en-US" altLang="ja-JP" sz="2400" dirty="0"/>
          </a:p>
          <a:p>
            <a:pPr marL="182562" indent="0">
              <a:lnSpc>
                <a:spcPct val="110000"/>
              </a:lnSpc>
              <a:buNone/>
              <a:tabLst>
                <a:tab pos="539750" algn="l"/>
              </a:tabLst>
            </a:pPr>
            <a:endParaRPr lang="en-US" altLang="ja-JP" sz="2400" dirty="0" smtClean="0"/>
          </a:p>
        </p:txBody>
      </p:sp>
      <p:sp>
        <p:nvSpPr>
          <p:cNvPr id="6" name="タイトル 1"/>
          <p:cNvSpPr txBox="1">
            <a:spLocks/>
          </p:cNvSpPr>
          <p:nvPr/>
        </p:nvSpPr>
        <p:spPr>
          <a:xfrm>
            <a:off x="144016" y="332656"/>
            <a:ext cx="8748464" cy="648072"/>
          </a:xfrm>
          <a:prstGeom prst="rect">
            <a:avLst/>
          </a:prstGeom>
          <a:solidFill>
            <a:srgbClr val="FFCCFF"/>
          </a:solidFill>
        </p:spPr>
        <p:txBody>
          <a:bodyPr vert="horz" lIns="91440" tIns="45720" rIns="91440" bIns="45720"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r>
              <a:rPr lang="en-US" altLang="ja-JP" sz="3200" dirty="0" smtClean="0">
                <a:latin typeface="Century" panose="02040604050505020304" pitchFamily="18" charset="0"/>
              </a:rPr>
              <a:t>3. </a:t>
            </a:r>
            <a:r>
              <a:rPr lang="ja-JP" altLang="en-US" sz="3200" dirty="0" smtClean="0"/>
              <a:t>さくらサイエンスプランの２つのプログラム</a:t>
            </a:r>
            <a:endParaRPr lang="ja-JP" altLang="en-US" sz="3200" dirty="0"/>
          </a:p>
        </p:txBody>
      </p:sp>
      <p:pic>
        <p:nvPicPr>
          <p:cNvPr id="4" name="Picture 2" descr="ロゴ150"/>
          <p:cNvPicPr>
            <a:picLocks noChangeAspect="1" noChangeArrowheads="1"/>
          </p:cNvPicPr>
          <p:nvPr/>
        </p:nvPicPr>
        <p:blipFill>
          <a:blip r:embed="rId2" cstate="print">
            <a:extLst>
              <a:ext uri="{28A0092B-C50C-407E-A947-70E740481C1C}">
                <a14:useLocalDpi xmlns:a14="http://schemas.microsoft.com/office/drawing/2010/main" val="0"/>
              </a:ext>
            </a:extLst>
          </a:blip>
          <a:srcRect r="46738" b="52669"/>
          <a:stretch>
            <a:fillRect/>
          </a:stretch>
        </p:blipFill>
        <p:spPr bwMode="auto">
          <a:xfrm>
            <a:off x="7380312" y="6229417"/>
            <a:ext cx="1080120" cy="4734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スライド番号プレースホルダー 1"/>
          <p:cNvSpPr>
            <a:spLocks noGrp="1"/>
          </p:cNvSpPr>
          <p:nvPr>
            <p:ph type="sldNum" sz="quarter" idx="12"/>
          </p:nvPr>
        </p:nvSpPr>
        <p:spPr/>
        <p:txBody>
          <a:bodyPr/>
          <a:lstStyle/>
          <a:p>
            <a:fld id="{CA642128-72FB-424E-9BB4-D20EF38568C4}" type="slidenum">
              <a:rPr kumimoji="1" lang="ja-JP" altLang="en-US" smtClean="0"/>
              <a:t>4</a:t>
            </a:fld>
            <a:endParaRPr kumimoji="1" lang="ja-JP" altLang="en-US" dirty="0"/>
          </a:p>
        </p:txBody>
      </p:sp>
    </p:spTree>
    <p:extLst>
      <p:ext uri="{BB962C8B-B14F-4D97-AF65-F5344CB8AC3E}">
        <p14:creationId xmlns:p14="http://schemas.microsoft.com/office/powerpoint/2010/main" val="50619889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タイトル 1"/>
          <p:cNvSpPr txBox="1">
            <a:spLocks/>
          </p:cNvSpPr>
          <p:nvPr/>
        </p:nvSpPr>
        <p:spPr>
          <a:xfrm>
            <a:off x="216024" y="207777"/>
            <a:ext cx="8748464" cy="634082"/>
          </a:xfrm>
          <a:prstGeom prst="rect">
            <a:avLst/>
          </a:prstGeom>
          <a:solidFill>
            <a:srgbClr val="FFCCFF"/>
          </a:solidFill>
        </p:spPr>
        <p:txBody>
          <a:bodyPr vert="horz" lIns="91440" tIns="45720" rIns="91440" bIns="45720"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r>
              <a:rPr lang="en-US" altLang="ja-JP" sz="3200" dirty="0" smtClean="0">
                <a:latin typeface="Century" panose="02040604050505020304" pitchFamily="18" charset="0"/>
              </a:rPr>
              <a:t>4. </a:t>
            </a:r>
            <a:r>
              <a:rPr lang="ja-JP" altLang="en-US" sz="3200" dirty="0" smtClean="0"/>
              <a:t>公募</a:t>
            </a:r>
            <a:r>
              <a:rPr lang="ja-JP" altLang="en-US" sz="3200" dirty="0"/>
              <a:t>に</a:t>
            </a:r>
            <a:r>
              <a:rPr lang="ja-JP" altLang="en-US" sz="3200" dirty="0" smtClean="0"/>
              <a:t>よる交流計画プログラム</a:t>
            </a:r>
            <a:r>
              <a:rPr lang="ja-JP" altLang="en-US" sz="3200" dirty="0"/>
              <a:t>に</a:t>
            </a:r>
            <a:r>
              <a:rPr lang="ja-JP" altLang="en-US" sz="3200" dirty="0" smtClean="0"/>
              <a:t>ついて</a:t>
            </a:r>
            <a:endParaRPr lang="ja-JP" altLang="en-US" sz="3200" dirty="0"/>
          </a:p>
        </p:txBody>
      </p:sp>
      <p:pic>
        <p:nvPicPr>
          <p:cNvPr id="43" name="Picture 2" descr="ロゴ150"/>
          <p:cNvPicPr>
            <a:picLocks noChangeAspect="1" noChangeArrowheads="1"/>
          </p:cNvPicPr>
          <p:nvPr/>
        </p:nvPicPr>
        <p:blipFill>
          <a:blip r:embed="rId2" cstate="print">
            <a:extLst>
              <a:ext uri="{28A0092B-C50C-407E-A947-70E740481C1C}">
                <a14:useLocalDpi xmlns:a14="http://schemas.microsoft.com/office/drawing/2010/main" val="0"/>
              </a:ext>
            </a:extLst>
          </a:blip>
          <a:srcRect r="46738" b="52669"/>
          <a:stretch>
            <a:fillRect/>
          </a:stretch>
        </p:blipFill>
        <p:spPr bwMode="auto">
          <a:xfrm>
            <a:off x="8174424" y="6435974"/>
            <a:ext cx="936104" cy="4103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 name="コンテンツ プレースホルダー 2"/>
          <p:cNvSpPr>
            <a:spLocks noGrp="1"/>
          </p:cNvSpPr>
          <p:nvPr>
            <p:ph idx="1"/>
          </p:nvPr>
        </p:nvSpPr>
        <p:spPr>
          <a:xfrm>
            <a:off x="107504" y="891358"/>
            <a:ext cx="9003024" cy="5749789"/>
          </a:xfrm>
        </p:spPr>
        <p:txBody>
          <a:bodyPr>
            <a:normAutofit fontScale="62500" lnSpcReduction="20000"/>
          </a:bodyPr>
          <a:lstStyle/>
          <a:p>
            <a:pPr>
              <a:spcBef>
                <a:spcPts val="0"/>
              </a:spcBef>
              <a:buFont typeface="Wingdings" panose="05000000000000000000" pitchFamily="2" charset="2"/>
              <a:buChar char="u"/>
              <a:tabLst>
                <a:tab pos="539750" algn="l"/>
              </a:tabLst>
            </a:pPr>
            <a:r>
              <a:rPr lang="ja-JP" altLang="en-US" sz="2900" dirty="0" smtClean="0">
                <a:latin typeface="Century" panose="02040604050505020304" pitchFamily="18" charset="0"/>
              </a:rPr>
              <a:t>３つの交流計画のコースから１つを選んで申請。なお、１つの機関からの申請数には特に上限を設けていません。</a:t>
            </a:r>
            <a:endParaRPr lang="en-US" altLang="ja-JP" sz="2900" dirty="0" smtClean="0">
              <a:latin typeface="Century" panose="02040604050505020304" pitchFamily="18" charset="0"/>
            </a:endParaRPr>
          </a:p>
          <a:p>
            <a:pPr marL="0" indent="0">
              <a:spcBef>
                <a:spcPts val="0"/>
              </a:spcBef>
              <a:buNone/>
              <a:tabLst>
                <a:tab pos="539750" algn="l"/>
              </a:tabLst>
            </a:pPr>
            <a:endParaRPr lang="en-US" altLang="ja-JP" sz="2900" dirty="0" smtClean="0">
              <a:latin typeface="Century" panose="02040604050505020304" pitchFamily="18" charset="0"/>
            </a:endParaRPr>
          </a:p>
          <a:p>
            <a:pPr marL="0" indent="0">
              <a:spcBef>
                <a:spcPts val="0"/>
              </a:spcBef>
              <a:buNone/>
              <a:tabLst>
                <a:tab pos="539750" algn="l"/>
              </a:tabLst>
            </a:pPr>
            <a:r>
              <a:rPr lang="ja-JP" altLang="en-US" sz="2900" dirty="0" smtClean="0">
                <a:latin typeface="Century" panose="02040604050505020304" pitchFamily="18" charset="0"/>
              </a:rPr>
              <a:t>　</a:t>
            </a:r>
            <a:r>
              <a:rPr lang="en-US" altLang="ja-JP" sz="2900" dirty="0" smtClean="0">
                <a:latin typeface="Century" panose="02040604050505020304" pitchFamily="18" charset="0"/>
              </a:rPr>
              <a:t>A.  </a:t>
            </a:r>
            <a:r>
              <a:rPr lang="ja-JP" altLang="en-US" sz="2900" dirty="0" smtClean="0">
                <a:latin typeface="Century" panose="02040604050505020304" pitchFamily="18" charset="0"/>
              </a:rPr>
              <a:t>科学技術体験コース</a:t>
            </a:r>
            <a:endParaRPr lang="en-US" altLang="ja-JP" sz="2900" dirty="0" smtClean="0">
              <a:latin typeface="Century" panose="02040604050505020304" pitchFamily="18" charset="0"/>
            </a:endParaRPr>
          </a:p>
          <a:p>
            <a:pPr marL="0" indent="0">
              <a:lnSpc>
                <a:spcPts val="2000"/>
              </a:lnSpc>
              <a:buNone/>
              <a:tabLst>
                <a:tab pos="539750" algn="l"/>
              </a:tabLst>
            </a:pPr>
            <a:r>
              <a:rPr lang="en-US" altLang="ja-JP" sz="2900" dirty="0">
                <a:latin typeface="Century" panose="02040604050505020304" pitchFamily="18" charset="0"/>
              </a:rPr>
              <a:t>	</a:t>
            </a:r>
            <a:r>
              <a:rPr lang="ja-JP" altLang="en-US" sz="2900" dirty="0" smtClean="0">
                <a:latin typeface="Century" panose="02040604050505020304" pitchFamily="18" charset="0"/>
              </a:rPr>
              <a:t>日本の学校や企業などの受入れ機関のアレンジにより、その機関における特別講</a:t>
            </a:r>
            <a:r>
              <a:rPr lang="en-US" altLang="ja-JP" sz="2900" dirty="0" smtClean="0">
                <a:latin typeface="Century" panose="02040604050505020304" pitchFamily="18" charset="0"/>
              </a:rPr>
              <a:t>	</a:t>
            </a:r>
            <a:r>
              <a:rPr lang="ja-JP" altLang="en-US" sz="2900" dirty="0" smtClean="0">
                <a:latin typeface="Century" panose="02040604050505020304" pitchFamily="18" charset="0"/>
              </a:rPr>
              <a:t>義の受講、研究室訪問など（他機関における活動を含めることも可能）に参加する。</a:t>
            </a:r>
            <a:endParaRPr lang="en-US" altLang="ja-JP" sz="2900" dirty="0" smtClean="0">
              <a:latin typeface="Century" panose="02040604050505020304" pitchFamily="18" charset="0"/>
            </a:endParaRPr>
          </a:p>
          <a:p>
            <a:pPr marL="0" indent="0">
              <a:lnSpc>
                <a:spcPts val="2000"/>
              </a:lnSpc>
              <a:buNone/>
              <a:tabLst>
                <a:tab pos="539750" algn="l"/>
              </a:tabLst>
            </a:pPr>
            <a:r>
              <a:rPr lang="en-US" altLang="ja-JP" sz="2900" dirty="0">
                <a:latin typeface="Century" panose="02040604050505020304" pitchFamily="18" charset="0"/>
              </a:rPr>
              <a:t>	</a:t>
            </a:r>
            <a:r>
              <a:rPr lang="ja-JP" altLang="en-US" sz="2900" dirty="0" smtClean="0">
                <a:latin typeface="Century" panose="02040604050505020304" pitchFamily="18" charset="0"/>
              </a:rPr>
              <a:t>（滞在期間：</a:t>
            </a:r>
            <a:r>
              <a:rPr lang="en-US" altLang="ja-JP" sz="2900" dirty="0" smtClean="0">
                <a:latin typeface="Century" panose="02040604050505020304" pitchFamily="18" charset="0"/>
              </a:rPr>
              <a:t>1</a:t>
            </a:r>
            <a:r>
              <a:rPr lang="ja-JP" altLang="en-US" sz="2900" dirty="0" smtClean="0">
                <a:latin typeface="Century" panose="02040604050505020304" pitchFamily="18" charset="0"/>
              </a:rPr>
              <a:t>週間を目安と</a:t>
            </a:r>
            <a:r>
              <a:rPr lang="ja-JP" altLang="en-US" sz="2900" dirty="0">
                <a:latin typeface="Century" panose="02040604050505020304" pitchFamily="18" charset="0"/>
              </a:rPr>
              <a:t>し、</a:t>
            </a:r>
            <a:r>
              <a:rPr lang="ja-JP" altLang="en-US" sz="2900" dirty="0" smtClean="0">
                <a:latin typeface="Century" panose="02040604050505020304" pitchFamily="18" charset="0"/>
              </a:rPr>
              <a:t>上限</a:t>
            </a:r>
            <a:r>
              <a:rPr lang="en-US" altLang="ja-JP" sz="2900" dirty="0" smtClean="0">
                <a:latin typeface="Century" panose="02040604050505020304" pitchFamily="18" charset="0"/>
              </a:rPr>
              <a:t>10</a:t>
            </a:r>
            <a:r>
              <a:rPr lang="ja-JP" altLang="en-US" sz="2900" dirty="0" smtClean="0">
                <a:latin typeface="Century" panose="02040604050505020304" pitchFamily="18" charset="0"/>
              </a:rPr>
              <a:t>日間。人数：</a:t>
            </a:r>
            <a:r>
              <a:rPr lang="en-US" altLang="ja-JP" sz="2900" dirty="0" smtClean="0">
                <a:latin typeface="Century" panose="02040604050505020304" pitchFamily="18" charset="0"/>
              </a:rPr>
              <a:t>10</a:t>
            </a:r>
            <a:r>
              <a:rPr lang="ja-JP" altLang="en-US" sz="2900" dirty="0" smtClean="0">
                <a:latin typeface="Century" panose="02040604050505020304" pitchFamily="18" charset="0"/>
              </a:rPr>
              <a:t>名を限度とする）</a:t>
            </a:r>
            <a:endParaRPr lang="en-US" altLang="ja-JP" sz="2900" dirty="0">
              <a:latin typeface="Century" panose="02040604050505020304" pitchFamily="18" charset="0"/>
            </a:endParaRPr>
          </a:p>
          <a:p>
            <a:pPr marL="0" indent="0">
              <a:buNone/>
              <a:tabLst>
                <a:tab pos="539750" algn="l"/>
              </a:tabLst>
            </a:pPr>
            <a:endParaRPr lang="en-US" altLang="ja-JP" sz="2900" dirty="0" smtClean="0">
              <a:latin typeface="Century" panose="02040604050505020304" pitchFamily="18" charset="0"/>
            </a:endParaRPr>
          </a:p>
          <a:p>
            <a:pPr marL="0" indent="0">
              <a:buNone/>
              <a:tabLst>
                <a:tab pos="539750" algn="l"/>
              </a:tabLst>
            </a:pPr>
            <a:r>
              <a:rPr lang="ja-JP" altLang="en-US" sz="2900" dirty="0" smtClean="0">
                <a:latin typeface="Century" panose="02040604050505020304" pitchFamily="18" charset="0"/>
              </a:rPr>
              <a:t>　</a:t>
            </a:r>
            <a:r>
              <a:rPr lang="en-US" altLang="ja-JP" sz="2900" dirty="0" smtClean="0">
                <a:latin typeface="Century" panose="02040604050505020304" pitchFamily="18" charset="0"/>
              </a:rPr>
              <a:t>B.  </a:t>
            </a:r>
            <a:r>
              <a:rPr lang="ja-JP" altLang="en-US" sz="2900" dirty="0" smtClean="0">
                <a:latin typeface="Century" panose="02040604050505020304" pitchFamily="18" charset="0"/>
              </a:rPr>
              <a:t>共同研究活動コース</a:t>
            </a:r>
            <a:endParaRPr lang="en-US" altLang="ja-JP" sz="2900" dirty="0" smtClean="0">
              <a:latin typeface="Century" panose="02040604050505020304" pitchFamily="18" charset="0"/>
            </a:endParaRPr>
          </a:p>
          <a:p>
            <a:pPr marL="0" indent="0">
              <a:lnSpc>
                <a:spcPts val="2000"/>
              </a:lnSpc>
              <a:buNone/>
              <a:tabLst>
                <a:tab pos="539750" algn="l"/>
              </a:tabLst>
            </a:pPr>
            <a:r>
              <a:rPr lang="en-US" altLang="ja-JP" sz="2900" dirty="0">
                <a:latin typeface="Century" panose="02040604050505020304" pitchFamily="18" charset="0"/>
              </a:rPr>
              <a:t>	</a:t>
            </a:r>
            <a:r>
              <a:rPr lang="ja-JP" altLang="en-US" sz="2900" dirty="0" smtClean="0">
                <a:latin typeface="Century" panose="02040604050505020304" pitchFamily="18" charset="0"/>
              </a:rPr>
              <a:t>アジアの大学生・大学院生・ポストドクターが日本の学校や企業など受入れ機関の</a:t>
            </a:r>
            <a:r>
              <a:rPr lang="en-US" altLang="ja-JP" sz="2900" dirty="0" smtClean="0">
                <a:latin typeface="Century" panose="02040604050505020304" pitchFamily="18" charset="0"/>
              </a:rPr>
              <a:t>	</a:t>
            </a:r>
            <a:r>
              <a:rPr lang="ja-JP" altLang="en-US" sz="2900" dirty="0" smtClean="0">
                <a:latin typeface="Century" panose="02040604050505020304" pitchFamily="18" charset="0"/>
              </a:rPr>
              <a:t>アレンジにより、その機関において、日本の研究者と短期の共同研究活動を行う。</a:t>
            </a:r>
            <a:endParaRPr lang="en-US" altLang="ja-JP" sz="2900" dirty="0" smtClean="0">
              <a:latin typeface="Century" panose="02040604050505020304" pitchFamily="18" charset="0"/>
            </a:endParaRPr>
          </a:p>
          <a:p>
            <a:pPr marL="0" indent="0">
              <a:lnSpc>
                <a:spcPts val="2000"/>
              </a:lnSpc>
              <a:buNone/>
              <a:tabLst>
                <a:tab pos="539750" algn="l"/>
              </a:tabLst>
            </a:pPr>
            <a:r>
              <a:rPr lang="en-US" altLang="ja-JP" sz="2900" dirty="0" smtClean="0">
                <a:latin typeface="Century" panose="02040604050505020304" pitchFamily="18" charset="0"/>
              </a:rPr>
              <a:t>	</a:t>
            </a:r>
            <a:r>
              <a:rPr lang="ja-JP" altLang="en-US" sz="2900" dirty="0" smtClean="0">
                <a:latin typeface="Century" panose="02040604050505020304" pitchFamily="18" charset="0"/>
              </a:rPr>
              <a:t>（滞在期間：上限</a:t>
            </a:r>
            <a:r>
              <a:rPr lang="en-US" altLang="ja-JP" sz="2900" dirty="0" smtClean="0">
                <a:latin typeface="Century" panose="02040604050505020304" pitchFamily="18" charset="0"/>
              </a:rPr>
              <a:t>3</a:t>
            </a:r>
            <a:r>
              <a:rPr lang="ja-JP" altLang="en-US" sz="2900" dirty="0" smtClean="0">
                <a:latin typeface="Century" panose="02040604050505020304" pitchFamily="18" charset="0"/>
              </a:rPr>
              <a:t>週間。人数：</a:t>
            </a:r>
            <a:r>
              <a:rPr lang="en-US" altLang="ja-JP" sz="2900" dirty="0" smtClean="0">
                <a:latin typeface="Century" panose="02040604050505020304" pitchFamily="18" charset="0"/>
              </a:rPr>
              <a:t>10</a:t>
            </a:r>
            <a:r>
              <a:rPr lang="ja-JP" altLang="en-US" sz="2900" dirty="0" smtClean="0">
                <a:latin typeface="Century" panose="02040604050505020304" pitchFamily="18" charset="0"/>
              </a:rPr>
              <a:t>名を限度とする）</a:t>
            </a:r>
            <a:endParaRPr lang="en-US" altLang="ja-JP" sz="2900" dirty="0">
              <a:latin typeface="Century" panose="02040604050505020304" pitchFamily="18" charset="0"/>
            </a:endParaRPr>
          </a:p>
          <a:p>
            <a:pPr marL="0" indent="0">
              <a:buNone/>
              <a:tabLst>
                <a:tab pos="539750" algn="l"/>
              </a:tabLst>
            </a:pPr>
            <a:endParaRPr lang="en-US" altLang="ja-JP" sz="2900" dirty="0" smtClean="0">
              <a:latin typeface="Century" panose="02040604050505020304" pitchFamily="18" charset="0"/>
            </a:endParaRPr>
          </a:p>
          <a:p>
            <a:pPr marL="0" indent="0">
              <a:buNone/>
              <a:tabLst>
                <a:tab pos="539750" algn="l"/>
              </a:tabLst>
            </a:pPr>
            <a:r>
              <a:rPr lang="ja-JP" altLang="en-US" sz="2900" dirty="0" smtClean="0">
                <a:latin typeface="Century" panose="02040604050505020304" pitchFamily="18" charset="0"/>
              </a:rPr>
              <a:t>　</a:t>
            </a:r>
            <a:r>
              <a:rPr lang="en-US" altLang="ja-JP" sz="2900" dirty="0" smtClean="0">
                <a:latin typeface="Century" panose="02040604050505020304" pitchFamily="18" charset="0"/>
              </a:rPr>
              <a:t>C.  </a:t>
            </a:r>
            <a:r>
              <a:rPr lang="ja-JP" altLang="en-US" sz="2900" dirty="0" smtClean="0">
                <a:latin typeface="Century" panose="02040604050505020304" pitchFamily="18" charset="0"/>
              </a:rPr>
              <a:t>科学技術研修コース</a:t>
            </a:r>
            <a:endParaRPr lang="en-US" altLang="ja-JP" sz="2900" dirty="0" smtClean="0">
              <a:latin typeface="Century" panose="02040604050505020304" pitchFamily="18" charset="0"/>
            </a:endParaRPr>
          </a:p>
          <a:p>
            <a:pPr marL="0" indent="0">
              <a:lnSpc>
                <a:spcPts val="2000"/>
              </a:lnSpc>
              <a:buNone/>
              <a:tabLst>
                <a:tab pos="539750" algn="l"/>
              </a:tabLst>
            </a:pPr>
            <a:r>
              <a:rPr lang="en-US" altLang="ja-JP" sz="2900" dirty="0">
                <a:latin typeface="Century" panose="02040604050505020304" pitchFamily="18" charset="0"/>
              </a:rPr>
              <a:t>	</a:t>
            </a:r>
            <a:r>
              <a:rPr lang="ja-JP" altLang="en-US" sz="2900" dirty="0" smtClean="0">
                <a:latin typeface="Century" panose="02040604050505020304" pitchFamily="18" charset="0"/>
              </a:rPr>
              <a:t>受入れ機関のアレンジにより、その機関が実施する科学技術に関する技術や能力の　　　　</a:t>
            </a:r>
          </a:p>
          <a:p>
            <a:pPr marL="0" indent="0">
              <a:lnSpc>
                <a:spcPts val="2000"/>
              </a:lnSpc>
              <a:buNone/>
              <a:tabLst>
                <a:tab pos="539750" algn="l"/>
              </a:tabLst>
            </a:pPr>
            <a:r>
              <a:rPr lang="ja-JP" altLang="en-US" sz="2900" dirty="0">
                <a:latin typeface="Century" panose="02040604050505020304" pitchFamily="18" charset="0"/>
              </a:rPr>
              <a:t>　</a:t>
            </a:r>
            <a:r>
              <a:rPr lang="ja-JP" altLang="en-US" sz="2900" dirty="0" smtClean="0">
                <a:latin typeface="Century" panose="02040604050505020304" pitchFamily="18" charset="0"/>
              </a:rPr>
              <a:t>　　集中的な習得のための研修を行う。</a:t>
            </a:r>
            <a:endParaRPr lang="en-US" altLang="ja-JP" sz="2900" dirty="0" smtClean="0">
              <a:latin typeface="Century" panose="02040604050505020304" pitchFamily="18" charset="0"/>
            </a:endParaRPr>
          </a:p>
          <a:p>
            <a:pPr marL="0" indent="0">
              <a:lnSpc>
                <a:spcPts val="2000"/>
              </a:lnSpc>
              <a:buNone/>
              <a:tabLst>
                <a:tab pos="539750" algn="l"/>
              </a:tabLst>
            </a:pPr>
            <a:r>
              <a:rPr lang="en-US" altLang="ja-JP" sz="2900" dirty="0">
                <a:latin typeface="Century" panose="02040604050505020304" pitchFamily="18" charset="0"/>
              </a:rPr>
              <a:t>	</a:t>
            </a:r>
            <a:r>
              <a:rPr lang="ja-JP" altLang="en-US" sz="2900" dirty="0" smtClean="0">
                <a:latin typeface="Century" panose="02040604050505020304" pitchFamily="18" charset="0"/>
              </a:rPr>
              <a:t>（滞在期間：</a:t>
            </a:r>
            <a:r>
              <a:rPr lang="en-US" altLang="ja-JP" sz="2900" dirty="0" smtClean="0">
                <a:latin typeface="Century" panose="02040604050505020304" pitchFamily="18" charset="0"/>
              </a:rPr>
              <a:t>1</a:t>
            </a:r>
            <a:r>
              <a:rPr lang="ja-JP" altLang="en-US" sz="2900" dirty="0" smtClean="0">
                <a:latin typeface="Century" panose="02040604050505020304" pitchFamily="18" charset="0"/>
              </a:rPr>
              <a:t>週間を目安とし、上限</a:t>
            </a:r>
            <a:r>
              <a:rPr lang="en-US" altLang="ja-JP" sz="2900" dirty="0" smtClean="0">
                <a:latin typeface="Century" panose="02040604050505020304" pitchFamily="18" charset="0"/>
              </a:rPr>
              <a:t>10</a:t>
            </a:r>
            <a:r>
              <a:rPr lang="ja-JP" altLang="en-US" sz="2900" dirty="0" smtClean="0">
                <a:latin typeface="Century" panose="02040604050505020304" pitchFamily="18" charset="0"/>
              </a:rPr>
              <a:t>日間。人数：単一国からの場合</a:t>
            </a:r>
            <a:r>
              <a:rPr lang="en-US" altLang="ja-JP" sz="2900" dirty="0" smtClean="0">
                <a:latin typeface="Century" panose="02040604050505020304" pitchFamily="18" charset="0"/>
              </a:rPr>
              <a:t>15</a:t>
            </a:r>
            <a:r>
              <a:rPr lang="ja-JP" altLang="en-US" sz="2900" dirty="0" smtClean="0">
                <a:latin typeface="Century" panose="02040604050505020304" pitchFamily="18" charset="0"/>
              </a:rPr>
              <a:t>名、複数国</a:t>
            </a:r>
            <a:endParaRPr lang="en-US" altLang="ja-JP" sz="2900" dirty="0" smtClean="0">
              <a:latin typeface="Century" panose="02040604050505020304" pitchFamily="18" charset="0"/>
            </a:endParaRPr>
          </a:p>
          <a:p>
            <a:pPr marL="0" indent="0">
              <a:lnSpc>
                <a:spcPts val="2000"/>
              </a:lnSpc>
              <a:buNone/>
              <a:tabLst>
                <a:tab pos="539750" algn="l"/>
              </a:tabLst>
            </a:pPr>
            <a:r>
              <a:rPr lang="en-US" altLang="ja-JP" sz="2900" dirty="0">
                <a:latin typeface="Century" panose="02040604050505020304" pitchFamily="18" charset="0"/>
              </a:rPr>
              <a:t> </a:t>
            </a:r>
            <a:r>
              <a:rPr lang="en-US" altLang="ja-JP" sz="2900" dirty="0" smtClean="0">
                <a:latin typeface="Century" panose="02040604050505020304" pitchFamily="18" charset="0"/>
              </a:rPr>
              <a:t>            </a:t>
            </a:r>
            <a:r>
              <a:rPr lang="ja-JP" altLang="en-US" sz="2900" dirty="0" smtClean="0">
                <a:latin typeface="Century" panose="02040604050505020304" pitchFamily="18" charset="0"/>
              </a:rPr>
              <a:t>からの場合</a:t>
            </a:r>
            <a:r>
              <a:rPr lang="en-US" altLang="ja-JP" sz="2900" dirty="0" smtClean="0">
                <a:latin typeface="Century" panose="02040604050505020304" pitchFamily="18" charset="0"/>
              </a:rPr>
              <a:t>25</a:t>
            </a:r>
            <a:r>
              <a:rPr lang="ja-JP" altLang="en-US" sz="2900" dirty="0" smtClean="0">
                <a:latin typeface="Century" panose="02040604050505020304" pitchFamily="18" charset="0"/>
              </a:rPr>
              <a:t>名を限度とする）</a:t>
            </a:r>
            <a:endParaRPr lang="en-US" altLang="ja-JP" sz="2900" dirty="0">
              <a:latin typeface="Century" panose="02040604050505020304" pitchFamily="18" charset="0"/>
            </a:endParaRPr>
          </a:p>
          <a:p>
            <a:pPr marL="0" indent="0">
              <a:lnSpc>
                <a:spcPts val="2000"/>
              </a:lnSpc>
              <a:buNone/>
              <a:tabLst>
                <a:tab pos="539750" algn="l"/>
              </a:tabLst>
            </a:pPr>
            <a:endParaRPr lang="en-US" altLang="ja-JP" sz="3300" dirty="0" smtClean="0"/>
          </a:p>
        </p:txBody>
      </p:sp>
      <p:sp>
        <p:nvSpPr>
          <p:cNvPr id="2" name="スライド番号プレースホルダー 1"/>
          <p:cNvSpPr>
            <a:spLocks noGrp="1"/>
          </p:cNvSpPr>
          <p:nvPr>
            <p:ph type="sldNum" sz="quarter" idx="12"/>
          </p:nvPr>
        </p:nvSpPr>
        <p:spPr>
          <a:xfrm>
            <a:off x="6553200" y="6435974"/>
            <a:ext cx="1621224" cy="285501"/>
          </a:xfrm>
        </p:spPr>
        <p:txBody>
          <a:bodyPr/>
          <a:lstStyle/>
          <a:p>
            <a:fld id="{CA642128-72FB-424E-9BB4-D20EF38568C4}" type="slidenum">
              <a:rPr kumimoji="1" lang="ja-JP" altLang="en-US" smtClean="0"/>
              <a:t>5</a:t>
            </a:fld>
            <a:endParaRPr kumimoji="1" lang="ja-JP" altLang="en-US" dirty="0"/>
          </a:p>
        </p:txBody>
      </p:sp>
    </p:spTree>
    <p:extLst>
      <p:ext uri="{BB962C8B-B14F-4D97-AF65-F5344CB8AC3E}">
        <p14:creationId xmlns:p14="http://schemas.microsoft.com/office/powerpoint/2010/main" val="267612698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a:xfrm>
            <a:off x="233772" y="1374872"/>
            <a:ext cx="8964488" cy="485386"/>
          </a:xfrm>
        </p:spPr>
        <p:txBody>
          <a:bodyPr>
            <a:noAutofit/>
          </a:bodyPr>
          <a:lstStyle/>
          <a:p>
            <a:pPr marL="0" indent="0">
              <a:spcBef>
                <a:spcPts val="600"/>
              </a:spcBef>
              <a:buNone/>
              <a:tabLst>
                <a:tab pos="266700" algn="l"/>
                <a:tab pos="1524000" algn="l"/>
              </a:tabLst>
            </a:pPr>
            <a:r>
              <a:rPr lang="ja-JP" altLang="en-US" sz="2400" dirty="0" err="1" smtClean="0"/>
              <a:t>招へい</a:t>
            </a:r>
            <a:r>
              <a:rPr lang="ja-JP" altLang="en-US" sz="2400" dirty="0" smtClean="0"/>
              <a:t>者</a:t>
            </a:r>
            <a:r>
              <a:rPr lang="en-US" altLang="ja-JP" sz="2400" dirty="0" smtClean="0"/>
              <a:t>: </a:t>
            </a:r>
            <a:r>
              <a:rPr lang="ja-JP" altLang="en-US" sz="2400" dirty="0" smtClean="0"/>
              <a:t>南方</a:t>
            </a:r>
            <a:r>
              <a:rPr lang="ja-JP" altLang="en-US" sz="2400" dirty="0"/>
              <a:t>医科大学</a:t>
            </a:r>
            <a:r>
              <a:rPr lang="ja-JP" altLang="en-US" sz="2400" dirty="0">
                <a:latin typeface="Century" panose="02040604050505020304" pitchFamily="18" charset="0"/>
              </a:rPr>
              <a:t>口腔医学院</a:t>
            </a:r>
            <a:r>
              <a:rPr lang="ja-JP" altLang="en-US" sz="2400" dirty="0" smtClean="0">
                <a:latin typeface="Century" panose="02040604050505020304" pitchFamily="18" charset="0"/>
              </a:rPr>
              <a:t>から教員</a:t>
            </a:r>
            <a:r>
              <a:rPr lang="en-US" altLang="ja-JP" sz="2400" dirty="0">
                <a:latin typeface="Century" panose="02040604050505020304" pitchFamily="18" charset="0"/>
              </a:rPr>
              <a:t>1</a:t>
            </a:r>
            <a:r>
              <a:rPr lang="ja-JP" altLang="en-US" sz="2400" dirty="0" smtClean="0">
                <a:latin typeface="Century" panose="02040604050505020304" pitchFamily="18" charset="0"/>
              </a:rPr>
              <a:t>名、学生</a:t>
            </a:r>
            <a:r>
              <a:rPr lang="en-US" altLang="ja-JP" sz="2400" dirty="0" smtClean="0">
                <a:latin typeface="Century" panose="02040604050505020304" pitchFamily="18" charset="0"/>
              </a:rPr>
              <a:t>5</a:t>
            </a:r>
            <a:r>
              <a:rPr lang="ja-JP" altLang="en-US" sz="2400" dirty="0" smtClean="0">
                <a:latin typeface="Century" panose="02040604050505020304" pitchFamily="18" charset="0"/>
              </a:rPr>
              <a:t>名</a:t>
            </a:r>
            <a:endParaRPr lang="ja-JP" altLang="en-US" sz="2400" dirty="0">
              <a:latin typeface="Century" panose="02040604050505020304" pitchFamily="18" charset="0"/>
            </a:endParaRPr>
          </a:p>
          <a:p>
            <a:pPr marL="0" indent="0">
              <a:spcBef>
                <a:spcPts val="600"/>
              </a:spcBef>
              <a:buNone/>
              <a:tabLst>
                <a:tab pos="266700" algn="l"/>
                <a:tab pos="1524000" algn="l"/>
              </a:tabLst>
            </a:pPr>
            <a:r>
              <a:rPr lang="ja-JP" altLang="en-US" sz="2800" dirty="0" smtClean="0"/>
              <a:t/>
            </a:r>
            <a:br>
              <a:rPr lang="ja-JP" altLang="en-US" sz="2800" dirty="0" smtClean="0"/>
            </a:br>
            <a:endParaRPr lang="ja-JP" altLang="en-US" sz="2800" dirty="0" smtClean="0"/>
          </a:p>
          <a:p>
            <a:pPr marL="0" indent="0">
              <a:spcBef>
                <a:spcPts val="600"/>
              </a:spcBef>
              <a:buNone/>
              <a:tabLst>
                <a:tab pos="266700" algn="l"/>
                <a:tab pos="1524000" algn="l"/>
              </a:tabLst>
            </a:pPr>
            <a:endParaRPr lang="ja-JP" altLang="en-US" sz="2800" dirty="0"/>
          </a:p>
          <a:p>
            <a:pPr marL="0" indent="0">
              <a:spcBef>
                <a:spcPts val="600"/>
              </a:spcBef>
              <a:buNone/>
              <a:tabLst>
                <a:tab pos="266700" algn="l"/>
                <a:tab pos="1524000" algn="l"/>
              </a:tabLst>
            </a:pPr>
            <a:endParaRPr lang="ja-JP" altLang="en-US" sz="2800" dirty="0" smtClean="0"/>
          </a:p>
          <a:p>
            <a:pPr marL="0" indent="0">
              <a:spcBef>
                <a:spcPts val="600"/>
              </a:spcBef>
              <a:buNone/>
              <a:tabLst>
                <a:tab pos="266700" algn="l"/>
                <a:tab pos="1524000" algn="l"/>
              </a:tabLst>
            </a:pPr>
            <a:endParaRPr lang="ja-JP" altLang="en-US" sz="1600" dirty="0" smtClean="0"/>
          </a:p>
          <a:p>
            <a:pPr marL="0" indent="0">
              <a:spcBef>
                <a:spcPts val="600"/>
              </a:spcBef>
              <a:buNone/>
              <a:tabLst>
                <a:tab pos="266700" algn="l"/>
                <a:tab pos="1524000" algn="l"/>
              </a:tabLst>
            </a:pPr>
            <a:r>
              <a:rPr lang="ja-JP" altLang="en-US" sz="1600" dirty="0" smtClean="0"/>
              <a:t>研修内容</a:t>
            </a:r>
            <a:r>
              <a:rPr lang="en-US" altLang="ja-JP" sz="1600" dirty="0" smtClean="0"/>
              <a:t>: </a:t>
            </a:r>
            <a:r>
              <a:rPr lang="ja-JP" altLang="en-US" sz="1600" dirty="0" smtClean="0"/>
              <a:t>学舎施設見学、附属病院の見学、特別講義</a:t>
            </a:r>
            <a:r>
              <a:rPr lang="en-US" altLang="ja-JP" sz="1600" dirty="0" smtClean="0"/>
              <a:t>(</a:t>
            </a:r>
            <a:r>
              <a:rPr lang="ja-JP" altLang="en-US" sz="1600" dirty="0" smtClean="0"/>
              <a:t>大学の国際交流事業、歯科保存学、歯科矯正学、補綴学</a:t>
            </a:r>
            <a:r>
              <a:rPr lang="en-US" altLang="ja-JP" sz="1600" dirty="0" smtClean="0"/>
              <a:t>)</a:t>
            </a:r>
            <a:r>
              <a:rPr lang="ja-JP" altLang="en-US" sz="1600" dirty="0" err="1" smtClean="0"/>
              <a:t>、</a:t>
            </a:r>
            <a:r>
              <a:rPr lang="ja-JP" altLang="en-US" sz="1600" dirty="0" smtClean="0"/>
              <a:t>（株）松風</a:t>
            </a:r>
            <a:r>
              <a:rPr lang="en-US" altLang="ja-JP" sz="1600" dirty="0" smtClean="0"/>
              <a:t>(</a:t>
            </a:r>
            <a:r>
              <a:rPr lang="ja-JP" altLang="en-US" sz="1600" dirty="0" smtClean="0"/>
              <a:t>歯科</a:t>
            </a:r>
            <a:r>
              <a:rPr lang="ja-JP" altLang="en-US" sz="1600" dirty="0"/>
              <a:t>材料や</a:t>
            </a:r>
            <a:r>
              <a:rPr lang="ja-JP" altLang="en-US" sz="1600" dirty="0" smtClean="0"/>
              <a:t>機材の製造</a:t>
            </a:r>
            <a:r>
              <a:rPr lang="ja-JP" altLang="en-US" sz="1600" dirty="0"/>
              <a:t>・</a:t>
            </a:r>
            <a:r>
              <a:rPr lang="ja-JP" altLang="en-US" sz="1600" dirty="0" smtClean="0"/>
              <a:t>販売会社</a:t>
            </a:r>
            <a:r>
              <a:rPr lang="en-US" altLang="ja-JP" sz="1600" dirty="0" smtClean="0"/>
              <a:t>)</a:t>
            </a:r>
            <a:r>
              <a:rPr lang="ja-JP" altLang="en-US" sz="1600" dirty="0" smtClean="0"/>
              <a:t>の工場見学、診療現場訪問。</a:t>
            </a:r>
            <a:endParaRPr lang="ja-JP" altLang="en-US" sz="2400" dirty="0" smtClean="0"/>
          </a:p>
          <a:p>
            <a:pPr marL="0" indent="0">
              <a:spcBef>
                <a:spcPts val="600"/>
              </a:spcBef>
              <a:buNone/>
              <a:tabLst>
                <a:tab pos="266700" algn="l"/>
                <a:tab pos="1524000" algn="l"/>
              </a:tabLst>
            </a:pPr>
            <a:r>
              <a:rPr lang="ja-JP" altLang="en-US" sz="2400" dirty="0" smtClean="0"/>
              <a:t>交換</a:t>
            </a:r>
            <a:r>
              <a:rPr lang="ja-JP" altLang="en-US" sz="2400" dirty="0"/>
              <a:t>交流に参加する学生が、将来、臨床・研究に携わる上で、海外の教育に触れ、交流することにより、海外を視野に入れた今後の展望を考慮する一助となることを目的と</a:t>
            </a:r>
            <a:r>
              <a:rPr lang="ja-JP" altLang="en-US" sz="2400" dirty="0" smtClean="0"/>
              <a:t>した</a:t>
            </a:r>
            <a:r>
              <a:rPr lang="ja-JP" altLang="en-US" sz="2400" dirty="0" smtClean="0"/>
              <a:t>。</a:t>
            </a:r>
          </a:p>
          <a:p>
            <a:pPr marL="0" indent="0">
              <a:spcBef>
                <a:spcPts val="600"/>
              </a:spcBef>
              <a:buNone/>
              <a:tabLst>
                <a:tab pos="266700" algn="l"/>
                <a:tab pos="1524000" algn="l"/>
              </a:tabLst>
            </a:pPr>
            <a:endParaRPr lang="ja-JP" altLang="en-US" sz="2400" dirty="0" smtClean="0"/>
          </a:p>
          <a:p>
            <a:pPr marL="0" indent="0" algn="ctr">
              <a:spcBef>
                <a:spcPts val="600"/>
              </a:spcBef>
              <a:buNone/>
              <a:tabLst>
                <a:tab pos="266700" algn="l"/>
                <a:tab pos="1524000" algn="l"/>
              </a:tabLst>
            </a:pPr>
            <a:r>
              <a:rPr lang="en-US" altLang="ja-JP" sz="1800" dirty="0"/>
              <a:t>https://ssp.jst.go.jp/report/k_vol80.html</a:t>
            </a:r>
            <a:endParaRPr lang="ja-JP" altLang="en-US" sz="1800" dirty="0" smtClean="0"/>
          </a:p>
          <a:p>
            <a:pPr marL="0" indent="0" algn="ctr">
              <a:spcBef>
                <a:spcPts val="600"/>
              </a:spcBef>
              <a:buNone/>
              <a:tabLst>
                <a:tab pos="266700" algn="l"/>
                <a:tab pos="1524000" algn="l"/>
              </a:tabLst>
            </a:pPr>
            <a:endParaRPr lang="ja-JP" altLang="en-US" sz="2800" dirty="0" smtClean="0"/>
          </a:p>
          <a:p>
            <a:pPr marL="0" indent="0" algn="ctr">
              <a:spcBef>
                <a:spcPts val="600"/>
              </a:spcBef>
              <a:buNone/>
              <a:tabLst>
                <a:tab pos="266700" algn="l"/>
                <a:tab pos="1524000" algn="l"/>
              </a:tabLst>
            </a:pPr>
            <a:r>
              <a:rPr lang="en-US" altLang="ja-JP" sz="2800" dirty="0" smtClean="0"/>
              <a:t> </a:t>
            </a:r>
            <a:endParaRPr lang="en-US" altLang="ja-JP" sz="2800" b="1" dirty="0" smtClean="0"/>
          </a:p>
          <a:p>
            <a:pPr marL="0" indent="0" algn="ctr">
              <a:spcBef>
                <a:spcPts val="600"/>
              </a:spcBef>
              <a:buNone/>
              <a:tabLst>
                <a:tab pos="539750" algn="l"/>
              </a:tabLst>
            </a:pPr>
            <a:endParaRPr lang="en-US" altLang="ja-JP" sz="2800" b="1" dirty="0" smtClean="0"/>
          </a:p>
        </p:txBody>
      </p:sp>
      <p:pic>
        <p:nvPicPr>
          <p:cNvPr id="4" name="Picture 2" descr="ロゴ150"/>
          <p:cNvPicPr>
            <a:picLocks noChangeAspect="1" noChangeArrowheads="1"/>
          </p:cNvPicPr>
          <p:nvPr/>
        </p:nvPicPr>
        <p:blipFill>
          <a:blip r:embed="rId2" cstate="print">
            <a:extLst>
              <a:ext uri="{28A0092B-C50C-407E-A947-70E740481C1C}">
                <a14:useLocalDpi xmlns:a14="http://schemas.microsoft.com/office/drawing/2010/main" val="0"/>
              </a:ext>
            </a:extLst>
          </a:blip>
          <a:srcRect r="46738" b="52669"/>
          <a:stretch>
            <a:fillRect/>
          </a:stretch>
        </p:blipFill>
        <p:spPr bwMode="auto">
          <a:xfrm>
            <a:off x="10782" y="6236043"/>
            <a:ext cx="139065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スライド番号プレースホルダー 5"/>
          <p:cNvSpPr>
            <a:spLocks noGrp="1"/>
          </p:cNvSpPr>
          <p:nvPr>
            <p:ph type="sldNum" sz="quarter" idx="4294967295"/>
          </p:nvPr>
        </p:nvSpPr>
        <p:spPr>
          <a:xfrm>
            <a:off x="6553200" y="6356350"/>
            <a:ext cx="2133600" cy="365125"/>
          </a:xfrm>
        </p:spPr>
        <p:txBody>
          <a:bodyPr/>
          <a:lstStyle/>
          <a:p>
            <a:fld id="{CA642128-72FB-424E-9BB4-D20EF38568C4}" type="slidenum">
              <a:rPr lang="ja-JP" altLang="en-US" smtClean="0">
                <a:solidFill>
                  <a:prstClr val="black">
                    <a:tint val="75000"/>
                  </a:prstClr>
                </a:solidFill>
              </a:rPr>
              <a:pPr/>
              <a:t>6</a:t>
            </a:fld>
            <a:endParaRPr lang="ja-JP" altLang="en-US" dirty="0">
              <a:solidFill>
                <a:prstClr val="black">
                  <a:tint val="75000"/>
                </a:prstClr>
              </a:solidFill>
            </a:endParaRPr>
          </a:p>
        </p:txBody>
      </p:sp>
      <p:sp>
        <p:nvSpPr>
          <p:cNvPr id="7" name="コンテンツ プレースホルダー 2"/>
          <p:cNvSpPr txBox="1">
            <a:spLocks/>
          </p:cNvSpPr>
          <p:nvPr/>
        </p:nvSpPr>
        <p:spPr>
          <a:xfrm>
            <a:off x="251519" y="836712"/>
            <a:ext cx="5256585" cy="54006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0" indent="0">
              <a:spcBef>
                <a:spcPts val="600"/>
              </a:spcBef>
              <a:buFont typeface="Arial" panose="020B0604020202020204" pitchFamily="34" charset="0"/>
              <a:buNone/>
              <a:tabLst>
                <a:tab pos="266700" algn="l"/>
                <a:tab pos="1524000" algn="l"/>
              </a:tabLst>
            </a:pPr>
            <a:r>
              <a:rPr lang="ja-JP" altLang="en-US" sz="2400" dirty="0" smtClean="0"/>
              <a:t>実施</a:t>
            </a:r>
            <a:r>
              <a:rPr lang="ja-JP" altLang="en-US" sz="2400" dirty="0" smtClean="0">
                <a:latin typeface="Century" panose="02040604050505020304" pitchFamily="18" charset="0"/>
              </a:rPr>
              <a:t>期間</a:t>
            </a:r>
            <a:r>
              <a:rPr lang="en-US" altLang="ja-JP" sz="2400" dirty="0" smtClean="0">
                <a:latin typeface="Century" panose="02040604050505020304" pitchFamily="18" charset="0"/>
              </a:rPr>
              <a:t>: </a:t>
            </a:r>
            <a:r>
              <a:rPr lang="ja-JP" altLang="en-US" sz="2400" dirty="0" smtClean="0">
                <a:latin typeface="Century" panose="02040604050505020304" pitchFamily="18" charset="0"/>
              </a:rPr>
              <a:t>平成</a:t>
            </a:r>
            <a:r>
              <a:rPr lang="en-US" altLang="ja-JP" sz="2400" dirty="0" smtClean="0">
                <a:latin typeface="Century" panose="02040604050505020304" pitchFamily="18" charset="0"/>
              </a:rPr>
              <a:t>26</a:t>
            </a:r>
            <a:r>
              <a:rPr lang="ja-JP" altLang="en-US" sz="2400" dirty="0" smtClean="0">
                <a:latin typeface="Century" panose="02040604050505020304" pitchFamily="18" charset="0"/>
              </a:rPr>
              <a:t>年</a:t>
            </a:r>
            <a:r>
              <a:rPr lang="en-US" altLang="ja-JP" sz="2400" dirty="0" smtClean="0">
                <a:latin typeface="Century" panose="02040604050505020304" pitchFamily="18" charset="0"/>
              </a:rPr>
              <a:t>7</a:t>
            </a:r>
            <a:r>
              <a:rPr lang="ja-JP" altLang="en-US" sz="2400" dirty="0" smtClean="0">
                <a:latin typeface="Century" panose="02040604050505020304" pitchFamily="18" charset="0"/>
              </a:rPr>
              <a:t>月</a:t>
            </a:r>
            <a:r>
              <a:rPr lang="en-US" altLang="ja-JP" sz="2400" dirty="0" smtClean="0">
                <a:latin typeface="Century" panose="02040604050505020304" pitchFamily="18" charset="0"/>
              </a:rPr>
              <a:t>27</a:t>
            </a:r>
            <a:r>
              <a:rPr lang="ja-JP" altLang="en-US" sz="2400" dirty="0" smtClean="0">
                <a:latin typeface="Century" panose="02040604050505020304" pitchFamily="18" charset="0"/>
              </a:rPr>
              <a:t>日～</a:t>
            </a:r>
            <a:r>
              <a:rPr lang="en-US" altLang="ja-JP" sz="2400" dirty="0" smtClean="0">
                <a:latin typeface="Century" panose="02040604050505020304" pitchFamily="18" charset="0"/>
              </a:rPr>
              <a:t>8</a:t>
            </a:r>
            <a:r>
              <a:rPr lang="ja-JP" altLang="en-US" sz="2400" dirty="0" smtClean="0">
                <a:latin typeface="Century" panose="02040604050505020304" pitchFamily="18" charset="0"/>
              </a:rPr>
              <a:t>月</a:t>
            </a:r>
            <a:r>
              <a:rPr lang="en-US" altLang="ja-JP" sz="2400" dirty="0" smtClean="0">
                <a:latin typeface="Century" panose="02040604050505020304" pitchFamily="18" charset="0"/>
              </a:rPr>
              <a:t>2</a:t>
            </a:r>
            <a:r>
              <a:rPr lang="ja-JP" altLang="en-US" sz="2400" dirty="0" smtClean="0">
                <a:latin typeface="Century" panose="02040604050505020304" pitchFamily="18" charset="0"/>
              </a:rPr>
              <a:t>日</a:t>
            </a:r>
            <a:endParaRPr lang="en-US" altLang="ja-JP" sz="2800" b="1" dirty="0" smtClean="0">
              <a:latin typeface="Century" panose="02040604050505020304" pitchFamily="18" charset="0"/>
            </a:endParaRPr>
          </a:p>
        </p:txBody>
      </p:sp>
      <p:pic>
        <p:nvPicPr>
          <p:cNvPr id="2" name="図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54252" y="1844824"/>
            <a:ext cx="2857500" cy="2143125"/>
          </a:xfrm>
          <a:prstGeom prst="rect">
            <a:avLst/>
          </a:prstGeom>
        </p:spPr>
      </p:pic>
      <p:pic>
        <p:nvPicPr>
          <p:cNvPr id="10" name="図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454935" y="1844824"/>
            <a:ext cx="2857500" cy="2143125"/>
          </a:xfrm>
          <a:prstGeom prst="rect">
            <a:avLst/>
          </a:prstGeom>
        </p:spPr>
      </p:pic>
      <p:sp>
        <p:nvSpPr>
          <p:cNvPr id="13" name="タイトル 1"/>
          <p:cNvSpPr txBox="1">
            <a:spLocks/>
          </p:cNvSpPr>
          <p:nvPr/>
        </p:nvSpPr>
        <p:spPr>
          <a:xfrm>
            <a:off x="106020" y="141267"/>
            <a:ext cx="8964488" cy="648000"/>
          </a:xfrm>
          <a:prstGeom prst="rect">
            <a:avLst/>
          </a:prstGeom>
          <a:solidFill>
            <a:srgbClr val="FFCCFF"/>
          </a:solidFill>
        </p:spPr>
        <p:txBody>
          <a:bodyPr vert="horz" lIns="91440" tIns="45720" rIns="91440" bIns="45720"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r>
              <a:rPr lang="en-US" altLang="ja-JP" sz="2800" dirty="0" smtClean="0">
                <a:solidFill>
                  <a:prstClr val="black"/>
                </a:solidFill>
                <a:latin typeface="Century" panose="02040604050505020304" pitchFamily="18" charset="0"/>
                <a:ea typeface="+mn-ea"/>
              </a:rPr>
              <a:t>5-1. </a:t>
            </a:r>
            <a:r>
              <a:rPr lang="ja-JP" altLang="en-US" sz="2800" dirty="0" smtClean="0">
                <a:solidFill>
                  <a:prstClr val="black"/>
                </a:solidFill>
                <a:latin typeface="Century" panose="02040604050505020304" pitchFamily="18" charset="0"/>
                <a:ea typeface="+mn-ea"/>
              </a:rPr>
              <a:t>交流計画例 </a:t>
            </a:r>
            <a:r>
              <a:rPr lang="en-US" altLang="ja-JP" sz="2800" dirty="0" smtClean="0">
                <a:solidFill>
                  <a:prstClr val="black"/>
                </a:solidFill>
                <a:latin typeface="Century" panose="02040604050505020304" pitchFamily="18" charset="0"/>
                <a:ea typeface="+mn-ea"/>
              </a:rPr>
              <a:t>[</a:t>
            </a:r>
            <a:r>
              <a:rPr lang="ja-JP" altLang="en-US" sz="2800" dirty="0" smtClean="0">
                <a:solidFill>
                  <a:prstClr val="black"/>
                </a:solidFill>
                <a:latin typeface="Century" panose="02040604050505020304" pitchFamily="18" charset="0"/>
                <a:ea typeface="+mn-ea"/>
              </a:rPr>
              <a:t>科学技術体験コース</a:t>
            </a:r>
            <a:r>
              <a:rPr lang="en-US" altLang="ja-JP" sz="2800" dirty="0" smtClean="0">
                <a:solidFill>
                  <a:prstClr val="black"/>
                </a:solidFill>
                <a:latin typeface="Century" panose="02040604050505020304" pitchFamily="18" charset="0"/>
                <a:ea typeface="+mn-ea"/>
              </a:rPr>
              <a:t>:</a:t>
            </a:r>
            <a:r>
              <a:rPr lang="ja-JP" altLang="en-US" sz="2800" dirty="0" smtClean="0">
                <a:solidFill>
                  <a:prstClr val="black"/>
                </a:solidFill>
                <a:latin typeface="Century" panose="02040604050505020304" pitchFamily="18" charset="0"/>
                <a:ea typeface="+mn-ea"/>
              </a:rPr>
              <a:t> </a:t>
            </a:r>
            <a:r>
              <a:rPr lang="ja-JP" altLang="en-US" sz="2800" dirty="0" smtClean="0">
                <a:solidFill>
                  <a:prstClr val="black"/>
                </a:solidFill>
                <a:latin typeface="Century" panose="02040604050505020304" pitchFamily="18" charset="0"/>
                <a:ea typeface="+mn-ea"/>
              </a:rPr>
              <a:t>大阪歯科大学</a:t>
            </a:r>
            <a:r>
              <a:rPr lang="en-US" altLang="ja-JP" sz="2800" dirty="0" smtClean="0">
                <a:solidFill>
                  <a:prstClr val="black"/>
                </a:solidFill>
                <a:latin typeface="Century" panose="02040604050505020304" pitchFamily="18" charset="0"/>
                <a:ea typeface="+mn-ea"/>
              </a:rPr>
              <a:t>]</a:t>
            </a:r>
            <a:endParaRPr lang="ja-JP" altLang="en-US" sz="2800" dirty="0">
              <a:solidFill>
                <a:prstClr val="black"/>
              </a:solidFill>
              <a:latin typeface="Century" panose="02040604050505020304" pitchFamily="18" charset="0"/>
              <a:ea typeface="+mn-ea"/>
            </a:endParaRPr>
          </a:p>
        </p:txBody>
      </p:sp>
      <p:sp>
        <p:nvSpPr>
          <p:cNvPr id="9" name="コンテンツ プレースホルダー 2"/>
          <p:cNvSpPr txBox="1">
            <a:spLocks/>
          </p:cNvSpPr>
          <p:nvPr/>
        </p:nvSpPr>
        <p:spPr>
          <a:xfrm>
            <a:off x="5830149" y="770583"/>
            <a:ext cx="3240359" cy="54006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0" indent="0">
              <a:spcBef>
                <a:spcPts val="600"/>
              </a:spcBef>
              <a:buFont typeface="Arial" panose="020B0604020202020204" pitchFamily="34" charset="0"/>
              <a:buNone/>
              <a:tabLst>
                <a:tab pos="266700" algn="l"/>
                <a:tab pos="1524000" algn="l"/>
              </a:tabLst>
            </a:pPr>
            <a:r>
              <a:rPr lang="en-US" altLang="ja-JP" sz="1200" dirty="0" smtClean="0"/>
              <a:t>※</a:t>
            </a:r>
            <a:r>
              <a:rPr lang="ja-JP" altLang="en-US" sz="1200" dirty="0" smtClean="0"/>
              <a:t>　採択時の分類「科学技術交流活動コースは現在の「科学技術体験コース」に該当</a:t>
            </a:r>
            <a:endParaRPr lang="en-US" altLang="ja-JP" sz="1200" b="1" dirty="0" smtClean="0">
              <a:latin typeface="Century" panose="02040604050505020304" pitchFamily="18" charset="0"/>
            </a:endParaRPr>
          </a:p>
        </p:txBody>
      </p:sp>
    </p:spTree>
    <p:extLst>
      <p:ext uri="{BB962C8B-B14F-4D97-AF65-F5344CB8AC3E}">
        <p14:creationId xmlns:p14="http://schemas.microsoft.com/office/powerpoint/2010/main" val="294398514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a:xfrm>
            <a:off x="402524" y="1307771"/>
            <a:ext cx="7229816" cy="628120"/>
          </a:xfrm>
        </p:spPr>
        <p:txBody>
          <a:bodyPr>
            <a:noAutofit/>
          </a:bodyPr>
          <a:lstStyle/>
          <a:p>
            <a:pPr marL="0" indent="0">
              <a:spcBef>
                <a:spcPts val="600"/>
              </a:spcBef>
              <a:buNone/>
              <a:tabLst>
                <a:tab pos="266700" algn="l"/>
                <a:tab pos="1524000" algn="l"/>
              </a:tabLst>
            </a:pPr>
            <a:r>
              <a:rPr lang="ja-JP" altLang="en-US" sz="2200" dirty="0" err="1" smtClean="0"/>
              <a:t>招へい</a:t>
            </a:r>
            <a:r>
              <a:rPr lang="ja-JP" altLang="en-US" sz="2200" dirty="0" smtClean="0"/>
              <a:t>者</a:t>
            </a:r>
            <a:r>
              <a:rPr lang="en-US" altLang="ja-JP" sz="2200" dirty="0" smtClean="0"/>
              <a:t>:</a:t>
            </a:r>
            <a:r>
              <a:rPr lang="ja-JP" altLang="en-US" sz="2200" dirty="0" smtClean="0"/>
              <a:t>貴州師範大学</a:t>
            </a:r>
            <a:r>
              <a:rPr lang="ja-JP" altLang="en-US" sz="2200" dirty="0" smtClean="0">
                <a:latin typeface="Century" panose="02040604050505020304" pitchFamily="18" charset="0"/>
              </a:rPr>
              <a:t>から学生</a:t>
            </a:r>
            <a:r>
              <a:rPr lang="en-US" altLang="ja-JP" sz="2200" dirty="0" smtClean="0">
                <a:latin typeface="Century" panose="02040604050505020304" pitchFamily="18" charset="0"/>
              </a:rPr>
              <a:t>9</a:t>
            </a:r>
            <a:r>
              <a:rPr lang="ja-JP" altLang="en-US" sz="2200" dirty="0" smtClean="0">
                <a:latin typeface="Century" panose="02040604050505020304" pitchFamily="18" charset="0"/>
              </a:rPr>
              <a:t>名、引率者</a:t>
            </a:r>
            <a:r>
              <a:rPr lang="en-US" altLang="ja-JP" sz="2200" dirty="0" smtClean="0">
                <a:latin typeface="Century" panose="02040604050505020304" pitchFamily="18" charset="0"/>
              </a:rPr>
              <a:t>1</a:t>
            </a:r>
            <a:r>
              <a:rPr lang="ja-JP" altLang="en-US" sz="2200" dirty="0" smtClean="0">
                <a:latin typeface="Century" panose="02040604050505020304" pitchFamily="18" charset="0"/>
              </a:rPr>
              <a:t>名</a:t>
            </a:r>
            <a:endParaRPr lang="en-US" altLang="ja-JP" sz="2200" b="1" dirty="0" smtClean="0"/>
          </a:p>
        </p:txBody>
      </p:sp>
      <p:pic>
        <p:nvPicPr>
          <p:cNvPr id="4" name="Picture 2" descr="ロゴ150"/>
          <p:cNvPicPr>
            <a:picLocks noChangeAspect="1" noChangeArrowheads="1"/>
          </p:cNvPicPr>
          <p:nvPr/>
        </p:nvPicPr>
        <p:blipFill>
          <a:blip r:embed="rId2" cstate="print">
            <a:extLst>
              <a:ext uri="{28A0092B-C50C-407E-A947-70E740481C1C}">
                <a14:useLocalDpi xmlns:a14="http://schemas.microsoft.com/office/drawing/2010/main" val="0"/>
              </a:ext>
            </a:extLst>
          </a:blip>
          <a:srcRect r="46738" b="52669"/>
          <a:stretch>
            <a:fillRect/>
          </a:stretch>
        </p:blipFill>
        <p:spPr bwMode="auto">
          <a:xfrm>
            <a:off x="10782" y="6236043"/>
            <a:ext cx="139065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スライド番号プレースホルダー 5"/>
          <p:cNvSpPr>
            <a:spLocks noGrp="1"/>
          </p:cNvSpPr>
          <p:nvPr>
            <p:ph type="sldNum" sz="quarter" idx="4294967295"/>
          </p:nvPr>
        </p:nvSpPr>
        <p:spPr>
          <a:xfrm>
            <a:off x="6553200" y="6356350"/>
            <a:ext cx="2133600" cy="365125"/>
          </a:xfrm>
        </p:spPr>
        <p:txBody>
          <a:bodyPr/>
          <a:lstStyle/>
          <a:p>
            <a:fld id="{CA642128-72FB-424E-9BB4-D20EF38568C4}" type="slidenum">
              <a:rPr lang="ja-JP" altLang="en-US" smtClean="0">
                <a:solidFill>
                  <a:prstClr val="black">
                    <a:tint val="75000"/>
                  </a:prstClr>
                </a:solidFill>
              </a:rPr>
              <a:pPr/>
              <a:t>7</a:t>
            </a:fld>
            <a:endParaRPr lang="ja-JP" altLang="en-US" dirty="0">
              <a:solidFill>
                <a:prstClr val="black">
                  <a:tint val="75000"/>
                </a:prstClr>
              </a:solidFill>
            </a:endParaRPr>
          </a:p>
        </p:txBody>
      </p:sp>
      <p:sp>
        <p:nvSpPr>
          <p:cNvPr id="9" name="テキスト ボックス 8"/>
          <p:cNvSpPr txBox="1"/>
          <p:nvPr/>
        </p:nvSpPr>
        <p:spPr>
          <a:xfrm>
            <a:off x="5148064" y="4269417"/>
            <a:ext cx="2520280" cy="323165"/>
          </a:xfrm>
          <a:prstGeom prst="rect">
            <a:avLst/>
          </a:prstGeom>
          <a:noFill/>
        </p:spPr>
        <p:txBody>
          <a:bodyPr wrap="square" rtlCol="0">
            <a:spAutoFit/>
          </a:bodyPr>
          <a:lstStyle/>
          <a:p>
            <a:pPr>
              <a:lnSpc>
                <a:spcPts val="1800"/>
              </a:lnSpc>
              <a:spcBef>
                <a:spcPct val="0"/>
              </a:spcBef>
            </a:pPr>
            <a:r>
              <a:rPr lang="ja-JP" altLang="en-US" sz="1600" dirty="0" smtClean="0"/>
              <a:t>３次元</a:t>
            </a:r>
            <a:r>
              <a:rPr lang="en-US" altLang="ja-JP" sz="1600" dirty="0" smtClean="0"/>
              <a:t>CAD</a:t>
            </a:r>
            <a:r>
              <a:rPr lang="ja-JP" altLang="en-US" sz="1600" dirty="0" smtClean="0"/>
              <a:t>の実習</a:t>
            </a:r>
            <a:endParaRPr lang="en-US" altLang="ja-JP" sz="1600" dirty="0">
              <a:solidFill>
                <a:srgbClr val="000000"/>
              </a:solidFill>
            </a:endParaRPr>
          </a:p>
        </p:txBody>
      </p:sp>
      <p:sp>
        <p:nvSpPr>
          <p:cNvPr id="13" name="コンテンツ プレースホルダー 2"/>
          <p:cNvSpPr txBox="1">
            <a:spLocks/>
          </p:cNvSpPr>
          <p:nvPr/>
        </p:nvSpPr>
        <p:spPr>
          <a:xfrm>
            <a:off x="388067" y="836712"/>
            <a:ext cx="5770690" cy="54006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0" indent="0">
              <a:spcBef>
                <a:spcPts val="600"/>
              </a:spcBef>
              <a:buNone/>
              <a:tabLst>
                <a:tab pos="266700" algn="l"/>
                <a:tab pos="1524000" algn="l"/>
              </a:tabLst>
            </a:pPr>
            <a:r>
              <a:rPr lang="ja-JP" altLang="en-US" sz="2200" dirty="0" smtClean="0"/>
              <a:t>実施</a:t>
            </a:r>
            <a:r>
              <a:rPr lang="ja-JP" altLang="en-US" sz="2200" dirty="0" smtClean="0">
                <a:latin typeface="Century" panose="02040604050505020304" pitchFamily="18" charset="0"/>
              </a:rPr>
              <a:t>期間</a:t>
            </a:r>
            <a:r>
              <a:rPr lang="en-US" altLang="ja-JP" sz="2200" dirty="0" smtClean="0">
                <a:latin typeface="Century" panose="02040604050505020304" pitchFamily="18" charset="0"/>
              </a:rPr>
              <a:t>: </a:t>
            </a:r>
            <a:r>
              <a:rPr lang="ja-JP" altLang="en-US" sz="2200" dirty="0" smtClean="0">
                <a:latin typeface="Century" panose="02040604050505020304" pitchFamily="18" charset="0"/>
              </a:rPr>
              <a:t>平成</a:t>
            </a:r>
            <a:r>
              <a:rPr lang="en-US" altLang="ja-JP" sz="2200" dirty="0" smtClean="0">
                <a:latin typeface="Century" panose="02040604050505020304" pitchFamily="18" charset="0"/>
              </a:rPr>
              <a:t>26</a:t>
            </a:r>
            <a:r>
              <a:rPr lang="ja-JP" altLang="en-US" sz="2200" dirty="0" smtClean="0">
                <a:latin typeface="Century" panose="02040604050505020304" pitchFamily="18" charset="0"/>
              </a:rPr>
              <a:t>年</a:t>
            </a:r>
            <a:r>
              <a:rPr lang="en-US" altLang="ja-JP" sz="2200" dirty="0">
                <a:latin typeface="Century" panose="02040604050505020304" pitchFamily="18" charset="0"/>
              </a:rPr>
              <a:t>9</a:t>
            </a:r>
            <a:r>
              <a:rPr lang="ja-JP" altLang="en-US" sz="2200" dirty="0" smtClean="0">
                <a:latin typeface="Century" panose="02040604050505020304" pitchFamily="18" charset="0"/>
              </a:rPr>
              <a:t>月</a:t>
            </a:r>
            <a:r>
              <a:rPr lang="en-US" altLang="ja-JP" sz="2200" dirty="0" smtClean="0">
                <a:latin typeface="Century" panose="02040604050505020304" pitchFamily="18" charset="0"/>
              </a:rPr>
              <a:t>7</a:t>
            </a:r>
            <a:r>
              <a:rPr lang="ja-JP" altLang="en-US" sz="2200" dirty="0" smtClean="0">
                <a:latin typeface="Century" panose="02040604050505020304" pitchFamily="18" charset="0"/>
              </a:rPr>
              <a:t>日～</a:t>
            </a:r>
            <a:r>
              <a:rPr lang="en-US" altLang="ja-JP" sz="2200" dirty="0">
                <a:latin typeface="Century" panose="02040604050505020304" pitchFamily="18" charset="0"/>
              </a:rPr>
              <a:t> </a:t>
            </a:r>
            <a:r>
              <a:rPr lang="en-US" altLang="ja-JP" sz="2200" dirty="0" smtClean="0">
                <a:latin typeface="Century" panose="02040604050505020304" pitchFamily="18" charset="0"/>
              </a:rPr>
              <a:t>9</a:t>
            </a:r>
            <a:r>
              <a:rPr lang="ja-JP" altLang="en-US" sz="2200" dirty="0" smtClean="0">
                <a:latin typeface="Century" panose="02040604050505020304" pitchFamily="18" charset="0"/>
              </a:rPr>
              <a:t>月</a:t>
            </a:r>
            <a:r>
              <a:rPr lang="en-US" altLang="ja-JP" sz="2200" dirty="0" smtClean="0">
                <a:latin typeface="Century" panose="02040604050505020304" pitchFamily="18" charset="0"/>
              </a:rPr>
              <a:t>13</a:t>
            </a:r>
            <a:r>
              <a:rPr lang="ja-JP" altLang="en-US" sz="2200" dirty="0" smtClean="0">
                <a:latin typeface="Century" panose="02040604050505020304" pitchFamily="18" charset="0"/>
              </a:rPr>
              <a:t>日</a:t>
            </a:r>
            <a:endParaRPr lang="en-US" altLang="ja-JP" sz="2200" b="1" dirty="0" smtClean="0">
              <a:latin typeface="Century" panose="02040604050505020304" pitchFamily="18" charset="0"/>
            </a:endParaRPr>
          </a:p>
        </p:txBody>
      </p:sp>
      <p:sp>
        <p:nvSpPr>
          <p:cNvPr id="14" name="コンテンツ プレースホルダー 2"/>
          <p:cNvSpPr txBox="1">
            <a:spLocks/>
          </p:cNvSpPr>
          <p:nvPr/>
        </p:nvSpPr>
        <p:spPr>
          <a:xfrm>
            <a:off x="507201" y="4765238"/>
            <a:ext cx="8385279" cy="10801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0" indent="0" algn="ctr">
              <a:spcBef>
                <a:spcPts val="600"/>
              </a:spcBef>
              <a:buFont typeface="Arial" panose="020B0604020202020204" pitchFamily="34" charset="0"/>
              <a:buNone/>
              <a:tabLst>
                <a:tab pos="539750" algn="l"/>
              </a:tabLst>
            </a:pPr>
            <a:endParaRPr lang="en-US" altLang="ja-JP" sz="2800" b="1" dirty="0" smtClean="0"/>
          </a:p>
        </p:txBody>
      </p:sp>
      <p:sp>
        <p:nvSpPr>
          <p:cNvPr id="15" name="タイトル 1"/>
          <p:cNvSpPr txBox="1">
            <a:spLocks/>
          </p:cNvSpPr>
          <p:nvPr/>
        </p:nvSpPr>
        <p:spPr>
          <a:xfrm>
            <a:off x="37662" y="117892"/>
            <a:ext cx="9106337" cy="648000"/>
          </a:xfrm>
          <a:prstGeom prst="rect">
            <a:avLst/>
          </a:prstGeom>
          <a:solidFill>
            <a:srgbClr val="FFCCFF"/>
          </a:solidFill>
        </p:spPr>
        <p:txBody>
          <a:bodyPr vert="horz" lIns="91440" tIns="45720" rIns="91440" bIns="45720"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r>
              <a:rPr lang="en-US" altLang="ja-JP" sz="3200" dirty="0" smtClean="0">
                <a:solidFill>
                  <a:prstClr val="black"/>
                </a:solidFill>
                <a:latin typeface="Century" panose="02040604050505020304" pitchFamily="18" charset="0"/>
                <a:ea typeface="+mn-ea"/>
              </a:rPr>
              <a:t>5-2. </a:t>
            </a:r>
            <a:r>
              <a:rPr lang="ja-JP" altLang="en-US" sz="3200" dirty="0" smtClean="0">
                <a:solidFill>
                  <a:prstClr val="black"/>
                </a:solidFill>
                <a:latin typeface="Century" panose="02040604050505020304" pitchFamily="18" charset="0"/>
                <a:ea typeface="+mn-ea"/>
              </a:rPr>
              <a:t>交流計画例</a:t>
            </a:r>
            <a:r>
              <a:rPr lang="en-US" altLang="ja-JP" sz="3200" dirty="0" smtClean="0">
                <a:solidFill>
                  <a:prstClr val="black"/>
                </a:solidFill>
                <a:latin typeface="Century" panose="02040604050505020304" pitchFamily="18" charset="0"/>
                <a:ea typeface="+mn-ea"/>
              </a:rPr>
              <a:t>[</a:t>
            </a:r>
            <a:r>
              <a:rPr lang="ja-JP" altLang="en-US" sz="3200" dirty="0" smtClean="0">
                <a:solidFill>
                  <a:prstClr val="black"/>
                </a:solidFill>
                <a:latin typeface="Century" panose="02040604050505020304" pitchFamily="18" charset="0"/>
                <a:ea typeface="+mn-ea"/>
              </a:rPr>
              <a:t>科学技術体験</a:t>
            </a:r>
            <a:r>
              <a:rPr lang="ja-JP" altLang="en-US" sz="3200" dirty="0" smtClean="0">
                <a:solidFill>
                  <a:prstClr val="black"/>
                </a:solidFill>
                <a:latin typeface="Century" panose="02040604050505020304" pitchFamily="18" charset="0"/>
              </a:rPr>
              <a:t>コース</a:t>
            </a:r>
            <a:r>
              <a:rPr lang="en-US" altLang="ja-JP" sz="3200" dirty="0" smtClean="0">
                <a:solidFill>
                  <a:prstClr val="black"/>
                </a:solidFill>
                <a:latin typeface="Century" panose="02040604050505020304" pitchFamily="18" charset="0"/>
              </a:rPr>
              <a:t>:</a:t>
            </a:r>
            <a:r>
              <a:rPr lang="ja-JP" altLang="en-US" sz="3200" dirty="0" smtClean="0">
                <a:solidFill>
                  <a:prstClr val="black"/>
                </a:solidFill>
                <a:latin typeface="Century" panose="02040604050505020304" pitchFamily="18" charset="0"/>
              </a:rPr>
              <a:t>福山大</a:t>
            </a:r>
            <a:r>
              <a:rPr lang="ja-JP" altLang="en-US" sz="3200" dirty="0" smtClean="0">
                <a:solidFill>
                  <a:prstClr val="black"/>
                </a:solidFill>
                <a:latin typeface="Century" panose="02040604050505020304" pitchFamily="18" charset="0"/>
                <a:ea typeface="+mn-ea"/>
              </a:rPr>
              <a:t>学</a:t>
            </a:r>
            <a:r>
              <a:rPr lang="en-US" altLang="ja-JP" sz="3200" dirty="0" smtClean="0">
                <a:solidFill>
                  <a:prstClr val="black"/>
                </a:solidFill>
                <a:latin typeface="Century" panose="02040604050505020304" pitchFamily="18" charset="0"/>
                <a:ea typeface="+mn-ea"/>
              </a:rPr>
              <a:t>]</a:t>
            </a:r>
            <a:endParaRPr lang="ja-JP" altLang="en-US" sz="3200" dirty="0">
              <a:solidFill>
                <a:prstClr val="black"/>
              </a:solidFill>
              <a:latin typeface="Century" panose="02040604050505020304" pitchFamily="18" charset="0"/>
              <a:ea typeface="+mn-ea"/>
            </a:endParaRPr>
          </a:p>
        </p:txBody>
      </p:sp>
      <p:sp>
        <p:nvSpPr>
          <p:cNvPr id="12" name="正方形/長方形 11"/>
          <p:cNvSpPr/>
          <p:nvPr/>
        </p:nvSpPr>
        <p:spPr>
          <a:xfrm>
            <a:off x="889238" y="4324147"/>
            <a:ext cx="3622031" cy="338554"/>
          </a:xfrm>
          <a:prstGeom prst="rect">
            <a:avLst/>
          </a:prstGeom>
        </p:spPr>
        <p:txBody>
          <a:bodyPr wrap="square">
            <a:spAutoFit/>
          </a:bodyPr>
          <a:lstStyle/>
          <a:p>
            <a:r>
              <a:rPr lang="ja-JP" altLang="en-US" sz="1600" dirty="0"/>
              <a:t>レスキューロボット製作</a:t>
            </a:r>
            <a:r>
              <a:rPr lang="ja-JP" altLang="en-US" sz="1600" dirty="0" smtClean="0"/>
              <a:t>実習</a:t>
            </a:r>
            <a:endParaRPr lang="ja-JP" altLang="en-US" sz="1600" dirty="0"/>
          </a:p>
        </p:txBody>
      </p:sp>
      <p:sp>
        <p:nvSpPr>
          <p:cNvPr id="5" name="正方形/長方形 4"/>
          <p:cNvSpPr/>
          <p:nvPr/>
        </p:nvSpPr>
        <p:spPr>
          <a:xfrm>
            <a:off x="617016" y="4678831"/>
            <a:ext cx="8165647" cy="1107996"/>
          </a:xfrm>
          <a:prstGeom prst="rect">
            <a:avLst/>
          </a:prstGeom>
        </p:spPr>
        <p:txBody>
          <a:bodyPr wrap="square">
            <a:spAutoFit/>
          </a:bodyPr>
          <a:lstStyle/>
          <a:p>
            <a:r>
              <a:rPr lang="ja-JP" altLang="en-US" sz="2200" dirty="0" smtClean="0"/>
              <a:t>日本</a:t>
            </a:r>
            <a:r>
              <a:rPr lang="ja-JP" altLang="en-US" sz="2200" dirty="0"/>
              <a:t>の大学に</a:t>
            </a:r>
            <a:r>
              <a:rPr lang="ja-JP" altLang="en-US" sz="2200" dirty="0" smtClean="0"/>
              <a:t>おける</a:t>
            </a:r>
            <a:r>
              <a:rPr lang="ja-JP" altLang="en-US" sz="2200" dirty="0"/>
              <a:t>充実した教育</a:t>
            </a:r>
            <a:r>
              <a:rPr lang="ja-JP" altLang="en-US" sz="2200" dirty="0" smtClean="0"/>
              <a:t>環境や新しい</a:t>
            </a:r>
            <a:r>
              <a:rPr lang="ja-JP" altLang="en-US" sz="2200" dirty="0"/>
              <a:t>教育手法を多用した教育</a:t>
            </a:r>
            <a:r>
              <a:rPr lang="ja-JP" altLang="en-US" sz="2200" dirty="0" smtClean="0"/>
              <a:t>システムへの理解、科学</a:t>
            </a:r>
            <a:r>
              <a:rPr lang="ja-JP" altLang="en-US" sz="2200" dirty="0"/>
              <a:t>技術の応用、産業活用の</a:t>
            </a:r>
            <a:r>
              <a:rPr lang="ja-JP" altLang="en-US" sz="2200" dirty="0" smtClean="0"/>
              <a:t>現場の確認</a:t>
            </a:r>
            <a:r>
              <a:rPr lang="ja-JP" altLang="en-US" sz="2200" dirty="0"/>
              <a:t>に</a:t>
            </a:r>
            <a:r>
              <a:rPr lang="ja-JP" altLang="en-US" sz="2200" dirty="0" smtClean="0"/>
              <a:t>より見聞を広げてもらう目的で実施</a:t>
            </a:r>
            <a:endParaRPr lang="ja-JP" altLang="en-US" sz="2200" dirty="0"/>
          </a:p>
        </p:txBody>
      </p:sp>
      <p:sp>
        <p:nvSpPr>
          <p:cNvPr id="2" name="正方形/長方形 1"/>
          <p:cNvSpPr/>
          <p:nvPr/>
        </p:nvSpPr>
        <p:spPr>
          <a:xfrm>
            <a:off x="2700254" y="5786827"/>
            <a:ext cx="3999172" cy="369332"/>
          </a:xfrm>
          <a:prstGeom prst="rect">
            <a:avLst/>
          </a:prstGeom>
        </p:spPr>
        <p:txBody>
          <a:bodyPr wrap="none">
            <a:spAutoFit/>
          </a:bodyPr>
          <a:lstStyle/>
          <a:p>
            <a:r>
              <a:rPr lang="en-US" altLang="ja-JP" dirty="0"/>
              <a:t>https://ssp.jst.go.jp/report/k_vol56.html</a:t>
            </a:r>
            <a:endParaRPr lang="ja-JP" altLang="en-US" dirty="0"/>
          </a:p>
        </p:txBody>
      </p:sp>
      <p:sp>
        <p:nvSpPr>
          <p:cNvPr id="6" name="正方形/長方形 5"/>
          <p:cNvSpPr/>
          <p:nvPr/>
        </p:nvSpPr>
        <p:spPr>
          <a:xfrm>
            <a:off x="2700254" y="6146955"/>
            <a:ext cx="3999172" cy="369332"/>
          </a:xfrm>
          <a:prstGeom prst="rect">
            <a:avLst/>
          </a:prstGeom>
        </p:spPr>
        <p:txBody>
          <a:bodyPr wrap="none">
            <a:spAutoFit/>
          </a:bodyPr>
          <a:lstStyle/>
          <a:p>
            <a:r>
              <a:rPr lang="en-US" altLang="ja-JP" dirty="0"/>
              <a:t>https://ssp.jst.go.jp/report/k_vol57.html</a:t>
            </a:r>
            <a:endParaRPr lang="ja-JP" altLang="en-US" dirty="0"/>
          </a:p>
        </p:txBody>
      </p:sp>
      <p:sp>
        <p:nvSpPr>
          <p:cNvPr id="10" name="正方形/長方形 9"/>
          <p:cNvSpPr/>
          <p:nvPr/>
        </p:nvSpPr>
        <p:spPr>
          <a:xfrm>
            <a:off x="2700254" y="6488668"/>
            <a:ext cx="3999172" cy="369332"/>
          </a:xfrm>
          <a:prstGeom prst="rect">
            <a:avLst/>
          </a:prstGeom>
        </p:spPr>
        <p:txBody>
          <a:bodyPr wrap="none">
            <a:spAutoFit/>
          </a:bodyPr>
          <a:lstStyle/>
          <a:p>
            <a:r>
              <a:rPr lang="en-US" altLang="ja-JP" dirty="0"/>
              <a:t>https://ssp.jst.go.jp/report/k_vol58.html</a:t>
            </a:r>
            <a:endParaRPr lang="ja-JP" altLang="en-US" dirty="0"/>
          </a:p>
        </p:txBody>
      </p:sp>
      <p:pic>
        <p:nvPicPr>
          <p:cNvPr id="11" name="図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6612" y="1987550"/>
            <a:ext cx="3658811" cy="2268463"/>
          </a:xfrm>
          <a:prstGeom prst="rect">
            <a:avLst/>
          </a:prstGeom>
        </p:spPr>
      </p:pic>
      <p:pic>
        <p:nvPicPr>
          <p:cNvPr id="16" name="図 1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460999" y="1987550"/>
            <a:ext cx="3383645" cy="2255763"/>
          </a:xfrm>
          <a:prstGeom prst="rect">
            <a:avLst/>
          </a:prstGeom>
        </p:spPr>
      </p:pic>
    </p:spTree>
    <p:extLst>
      <p:ext uri="{BB962C8B-B14F-4D97-AF65-F5344CB8AC3E}">
        <p14:creationId xmlns:p14="http://schemas.microsoft.com/office/powerpoint/2010/main" val="269360012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a:xfrm>
            <a:off x="402524" y="1387882"/>
            <a:ext cx="6604673" cy="628120"/>
          </a:xfrm>
        </p:spPr>
        <p:txBody>
          <a:bodyPr>
            <a:noAutofit/>
          </a:bodyPr>
          <a:lstStyle/>
          <a:p>
            <a:pPr marL="0" indent="0">
              <a:spcBef>
                <a:spcPts val="600"/>
              </a:spcBef>
              <a:buNone/>
              <a:tabLst>
                <a:tab pos="266700" algn="l"/>
                <a:tab pos="1524000" algn="l"/>
              </a:tabLst>
            </a:pPr>
            <a:r>
              <a:rPr lang="ja-JP" altLang="en-US" sz="2200" dirty="0" err="1" smtClean="0"/>
              <a:t>招へい</a:t>
            </a:r>
            <a:r>
              <a:rPr lang="ja-JP" altLang="en-US" sz="2200" dirty="0" smtClean="0"/>
              <a:t>者</a:t>
            </a:r>
            <a:r>
              <a:rPr lang="en-US" altLang="ja-JP" sz="2200" dirty="0" smtClean="0"/>
              <a:t>:</a:t>
            </a:r>
            <a:r>
              <a:rPr lang="ja-JP" altLang="en-US" sz="2200" dirty="0" smtClean="0"/>
              <a:t>ベトナムの高校生</a:t>
            </a:r>
            <a:r>
              <a:rPr lang="en-US" altLang="ja-JP" sz="2200" dirty="0"/>
              <a:t>8</a:t>
            </a:r>
            <a:r>
              <a:rPr lang="ja-JP" altLang="en-US" sz="2200" dirty="0" smtClean="0"/>
              <a:t>名、引率教員</a:t>
            </a:r>
            <a:r>
              <a:rPr lang="en-US" altLang="ja-JP" sz="2200" dirty="0" smtClean="0"/>
              <a:t>1</a:t>
            </a:r>
            <a:r>
              <a:rPr lang="ja-JP" altLang="en-US" sz="2200" dirty="0" smtClean="0"/>
              <a:t>名</a:t>
            </a:r>
            <a:endParaRPr lang="en-US" altLang="ja-JP" sz="2200" b="1" dirty="0" smtClean="0"/>
          </a:p>
        </p:txBody>
      </p:sp>
      <p:pic>
        <p:nvPicPr>
          <p:cNvPr id="4" name="Picture 2" descr="ロゴ150"/>
          <p:cNvPicPr>
            <a:picLocks noChangeAspect="1" noChangeArrowheads="1"/>
          </p:cNvPicPr>
          <p:nvPr/>
        </p:nvPicPr>
        <p:blipFill>
          <a:blip r:embed="rId2" cstate="print">
            <a:extLst>
              <a:ext uri="{28A0092B-C50C-407E-A947-70E740481C1C}">
                <a14:useLocalDpi xmlns:a14="http://schemas.microsoft.com/office/drawing/2010/main" val="0"/>
              </a:ext>
            </a:extLst>
          </a:blip>
          <a:srcRect r="46738" b="52669"/>
          <a:stretch>
            <a:fillRect/>
          </a:stretch>
        </p:blipFill>
        <p:spPr bwMode="auto">
          <a:xfrm>
            <a:off x="10782" y="6236043"/>
            <a:ext cx="139065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スライド番号プレースホルダー 5"/>
          <p:cNvSpPr>
            <a:spLocks noGrp="1"/>
          </p:cNvSpPr>
          <p:nvPr>
            <p:ph type="sldNum" sz="quarter" idx="4294967295"/>
          </p:nvPr>
        </p:nvSpPr>
        <p:spPr>
          <a:xfrm>
            <a:off x="6553200" y="6356350"/>
            <a:ext cx="2133600" cy="365125"/>
          </a:xfrm>
        </p:spPr>
        <p:txBody>
          <a:bodyPr/>
          <a:lstStyle/>
          <a:p>
            <a:fld id="{CA642128-72FB-424E-9BB4-D20EF38568C4}" type="slidenum">
              <a:rPr lang="ja-JP" altLang="en-US" smtClean="0">
                <a:solidFill>
                  <a:prstClr val="black">
                    <a:tint val="75000"/>
                  </a:prstClr>
                </a:solidFill>
              </a:rPr>
              <a:pPr/>
              <a:t>8</a:t>
            </a:fld>
            <a:endParaRPr lang="ja-JP" altLang="en-US" dirty="0">
              <a:solidFill>
                <a:prstClr val="black">
                  <a:tint val="75000"/>
                </a:prstClr>
              </a:solidFill>
            </a:endParaRPr>
          </a:p>
        </p:txBody>
      </p:sp>
      <p:sp>
        <p:nvSpPr>
          <p:cNvPr id="9" name="テキスト ボックス 8"/>
          <p:cNvSpPr txBox="1"/>
          <p:nvPr/>
        </p:nvSpPr>
        <p:spPr>
          <a:xfrm>
            <a:off x="6372200" y="3958567"/>
            <a:ext cx="2520280" cy="1015663"/>
          </a:xfrm>
          <a:prstGeom prst="rect">
            <a:avLst/>
          </a:prstGeom>
          <a:noFill/>
        </p:spPr>
        <p:txBody>
          <a:bodyPr wrap="square" rtlCol="0">
            <a:spAutoFit/>
          </a:bodyPr>
          <a:lstStyle/>
          <a:p>
            <a:pPr>
              <a:lnSpc>
                <a:spcPts val="1800"/>
              </a:lnSpc>
              <a:spcBef>
                <a:spcPct val="0"/>
              </a:spcBef>
            </a:pPr>
            <a:r>
              <a:rPr lang="ja-JP" altLang="en-US" sz="1600" dirty="0" smtClean="0">
                <a:solidFill>
                  <a:prstClr val="black"/>
                </a:solidFill>
              </a:rPr>
              <a:t>法政</a:t>
            </a:r>
            <a:r>
              <a:rPr lang="ja-JP" altLang="en-US" sz="1600" dirty="0">
                <a:solidFill>
                  <a:prstClr val="black"/>
                </a:solidFill>
              </a:rPr>
              <a:t>大学第二</a:t>
            </a:r>
            <a:r>
              <a:rPr lang="ja-JP" altLang="en-US" sz="1600" dirty="0" smtClean="0">
                <a:solidFill>
                  <a:prstClr val="black"/>
                </a:solidFill>
              </a:rPr>
              <a:t>高等学校で、物理部</a:t>
            </a:r>
            <a:r>
              <a:rPr lang="ja-JP" altLang="en-US" sz="1600" dirty="0">
                <a:solidFill>
                  <a:prstClr val="black"/>
                </a:solidFill>
              </a:rPr>
              <a:t>の生徒とグループに</a:t>
            </a:r>
            <a:r>
              <a:rPr lang="ja-JP" altLang="en-US" sz="1600" dirty="0" smtClean="0">
                <a:solidFill>
                  <a:prstClr val="black"/>
                </a:solidFill>
              </a:rPr>
              <a:t>なり、ペットボトルロケット</a:t>
            </a:r>
            <a:r>
              <a:rPr lang="ja-JP" altLang="en-US" sz="1600" dirty="0">
                <a:solidFill>
                  <a:prstClr val="black"/>
                </a:solidFill>
              </a:rPr>
              <a:t>を</a:t>
            </a:r>
            <a:r>
              <a:rPr lang="ja-JP" altLang="en-US" sz="1600" dirty="0" smtClean="0">
                <a:solidFill>
                  <a:prstClr val="black"/>
                </a:solidFill>
              </a:rPr>
              <a:t>制作</a:t>
            </a:r>
            <a:endParaRPr lang="en-US" altLang="ja-JP" sz="1600" dirty="0">
              <a:solidFill>
                <a:srgbClr val="000000"/>
              </a:solidFill>
            </a:endParaRPr>
          </a:p>
        </p:txBody>
      </p:sp>
      <p:sp>
        <p:nvSpPr>
          <p:cNvPr id="10" name="テキスト ボックス 5"/>
          <p:cNvSpPr txBox="1">
            <a:spLocks noChangeArrowheads="1"/>
          </p:cNvSpPr>
          <p:nvPr/>
        </p:nvSpPr>
        <p:spPr bwMode="auto">
          <a:xfrm>
            <a:off x="507201" y="3935414"/>
            <a:ext cx="2898243" cy="1015663"/>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defPPr>
              <a:defRPr lang="ja-JP"/>
            </a:defPPr>
            <a:lvl1pPr algn="l" rtl="0" fontAlgn="base">
              <a:spcBef>
                <a:spcPct val="0"/>
              </a:spcBef>
              <a:spcAft>
                <a:spcPct val="0"/>
              </a:spcAft>
              <a:defRPr kumimoji="1" kern="1200">
                <a:solidFill>
                  <a:schemeClr val="tx1"/>
                </a:solidFill>
                <a:latin typeface="Calibri" pitchFamily="34" charset="0"/>
                <a:ea typeface="ＭＳ Ｐゴシック" charset="-128"/>
                <a:cs typeface="+mn-cs"/>
              </a:defRPr>
            </a:lvl1pPr>
            <a:lvl2pPr marL="457200" algn="l" rtl="0" fontAlgn="base">
              <a:spcBef>
                <a:spcPct val="0"/>
              </a:spcBef>
              <a:spcAft>
                <a:spcPct val="0"/>
              </a:spcAft>
              <a:defRPr kumimoji="1" kern="1200">
                <a:solidFill>
                  <a:schemeClr val="tx1"/>
                </a:solidFill>
                <a:latin typeface="Calibri" pitchFamily="34" charset="0"/>
                <a:ea typeface="ＭＳ Ｐゴシック" charset="-128"/>
                <a:cs typeface="+mn-cs"/>
              </a:defRPr>
            </a:lvl2pPr>
            <a:lvl3pPr marL="914400" algn="l" rtl="0" fontAlgn="base">
              <a:spcBef>
                <a:spcPct val="0"/>
              </a:spcBef>
              <a:spcAft>
                <a:spcPct val="0"/>
              </a:spcAft>
              <a:defRPr kumimoji="1" kern="1200">
                <a:solidFill>
                  <a:schemeClr val="tx1"/>
                </a:solidFill>
                <a:latin typeface="Calibri" pitchFamily="34" charset="0"/>
                <a:ea typeface="ＭＳ Ｐゴシック" charset="-128"/>
                <a:cs typeface="+mn-cs"/>
              </a:defRPr>
            </a:lvl3pPr>
            <a:lvl4pPr marL="1371600" algn="l" rtl="0" fontAlgn="base">
              <a:spcBef>
                <a:spcPct val="0"/>
              </a:spcBef>
              <a:spcAft>
                <a:spcPct val="0"/>
              </a:spcAft>
              <a:defRPr kumimoji="1" kern="1200">
                <a:solidFill>
                  <a:schemeClr val="tx1"/>
                </a:solidFill>
                <a:latin typeface="Calibri" pitchFamily="34" charset="0"/>
                <a:ea typeface="ＭＳ Ｐゴシック" charset="-128"/>
                <a:cs typeface="+mn-cs"/>
              </a:defRPr>
            </a:lvl4pPr>
            <a:lvl5pPr marL="1828800" algn="l" rtl="0" fontAlgn="base">
              <a:spcBef>
                <a:spcPct val="0"/>
              </a:spcBef>
              <a:spcAft>
                <a:spcPct val="0"/>
              </a:spcAft>
              <a:defRPr kumimoji="1" kern="1200">
                <a:solidFill>
                  <a:schemeClr val="tx1"/>
                </a:solidFill>
                <a:latin typeface="Calibri" pitchFamily="34" charset="0"/>
                <a:ea typeface="ＭＳ Ｐゴシック" charset="-128"/>
                <a:cs typeface="+mn-cs"/>
              </a:defRPr>
            </a:lvl5pPr>
            <a:lvl6pPr marL="2286000" algn="l" defTabSz="914400" rtl="0" eaLnBrk="1" latinLnBrk="0" hangingPunct="1">
              <a:defRPr kumimoji="1" kern="1200">
                <a:solidFill>
                  <a:schemeClr val="tx1"/>
                </a:solidFill>
                <a:latin typeface="Calibri" pitchFamily="34" charset="0"/>
                <a:ea typeface="ＭＳ Ｐゴシック" charset="-128"/>
                <a:cs typeface="+mn-cs"/>
              </a:defRPr>
            </a:lvl6pPr>
            <a:lvl7pPr marL="2743200" algn="l" defTabSz="914400" rtl="0" eaLnBrk="1" latinLnBrk="0" hangingPunct="1">
              <a:defRPr kumimoji="1" kern="1200">
                <a:solidFill>
                  <a:schemeClr val="tx1"/>
                </a:solidFill>
                <a:latin typeface="Calibri" pitchFamily="34" charset="0"/>
                <a:ea typeface="ＭＳ Ｐゴシック" charset="-128"/>
                <a:cs typeface="+mn-cs"/>
              </a:defRPr>
            </a:lvl7pPr>
            <a:lvl8pPr marL="3200400" algn="l" defTabSz="914400" rtl="0" eaLnBrk="1" latinLnBrk="0" hangingPunct="1">
              <a:defRPr kumimoji="1" kern="1200">
                <a:solidFill>
                  <a:schemeClr val="tx1"/>
                </a:solidFill>
                <a:latin typeface="Calibri" pitchFamily="34" charset="0"/>
                <a:ea typeface="ＭＳ Ｐゴシック" charset="-128"/>
                <a:cs typeface="+mn-cs"/>
              </a:defRPr>
            </a:lvl8pPr>
            <a:lvl9pPr marL="3657600" algn="l" defTabSz="914400" rtl="0" eaLnBrk="1" latinLnBrk="0" hangingPunct="1">
              <a:defRPr kumimoji="1" kern="1200">
                <a:solidFill>
                  <a:schemeClr val="tx1"/>
                </a:solidFill>
                <a:latin typeface="Calibri" pitchFamily="34" charset="0"/>
                <a:ea typeface="ＭＳ Ｐゴシック" charset="-128"/>
                <a:cs typeface="+mn-cs"/>
              </a:defRPr>
            </a:lvl9pPr>
          </a:lstStyle>
          <a:p>
            <a:pPr>
              <a:lnSpc>
                <a:spcPts val="1800"/>
              </a:lnSpc>
              <a:spcAft>
                <a:spcPts val="0"/>
              </a:spcAft>
              <a:buFont typeface="Arial" charset="0"/>
              <a:buNone/>
            </a:pPr>
            <a:r>
              <a:rPr lang="ja-JP" altLang="en-US" sz="1600" dirty="0" smtClean="0">
                <a:solidFill>
                  <a:prstClr val="black"/>
                </a:solidFill>
              </a:rPr>
              <a:t>法政大学小金井キャンパスのオープンキャンパス</a:t>
            </a:r>
            <a:r>
              <a:rPr lang="ja-JP" altLang="en-US" sz="1600" dirty="0">
                <a:solidFill>
                  <a:prstClr val="black"/>
                </a:solidFill>
              </a:rPr>
              <a:t>を見学</a:t>
            </a:r>
            <a:r>
              <a:rPr lang="ja-JP" altLang="en-US" sz="1600" dirty="0" smtClean="0">
                <a:solidFill>
                  <a:prstClr val="black"/>
                </a:solidFill>
              </a:rPr>
              <a:t>し、航空</a:t>
            </a:r>
            <a:r>
              <a:rPr lang="ja-JP" altLang="en-US" sz="1600" dirty="0">
                <a:solidFill>
                  <a:prstClr val="black"/>
                </a:solidFill>
              </a:rPr>
              <a:t>操縦</a:t>
            </a:r>
            <a:r>
              <a:rPr lang="ja-JP" altLang="en-US" sz="1600" dirty="0" smtClean="0">
                <a:solidFill>
                  <a:prstClr val="black"/>
                </a:solidFill>
              </a:rPr>
              <a:t>シミュレーターなどを研究室で体験</a:t>
            </a:r>
            <a:endParaRPr lang="ja-JP" altLang="en-US" sz="1600" dirty="0">
              <a:solidFill>
                <a:srgbClr val="000000"/>
              </a:solidFill>
            </a:endParaRPr>
          </a:p>
        </p:txBody>
      </p:sp>
      <p:sp>
        <p:nvSpPr>
          <p:cNvPr id="13" name="コンテンツ プレースホルダー 2"/>
          <p:cNvSpPr txBox="1">
            <a:spLocks/>
          </p:cNvSpPr>
          <p:nvPr/>
        </p:nvSpPr>
        <p:spPr>
          <a:xfrm>
            <a:off x="388067" y="836712"/>
            <a:ext cx="5770690" cy="54006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0" indent="0">
              <a:spcBef>
                <a:spcPts val="600"/>
              </a:spcBef>
              <a:buNone/>
              <a:tabLst>
                <a:tab pos="266700" algn="l"/>
                <a:tab pos="1524000" algn="l"/>
              </a:tabLst>
            </a:pPr>
            <a:r>
              <a:rPr lang="ja-JP" altLang="en-US" sz="2200" dirty="0" smtClean="0"/>
              <a:t>実施</a:t>
            </a:r>
            <a:r>
              <a:rPr lang="ja-JP" altLang="en-US" sz="2200" dirty="0" smtClean="0">
                <a:latin typeface="Century" panose="02040604050505020304" pitchFamily="18" charset="0"/>
              </a:rPr>
              <a:t>期間</a:t>
            </a:r>
            <a:r>
              <a:rPr lang="en-US" altLang="ja-JP" sz="2200" dirty="0" smtClean="0">
                <a:latin typeface="Century" panose="02040604050505020304" pitchFamily="18" charset="0"/>
              </a:rPr>
              <a:t>: </a:t>
            </a:r>
            <a:r>
              <a:rPr lang="ja-JP" altLang="en-US" sz="2200" dirty="0" smtClean="0">
                <a:latin typeface="Century" panose="02040604050505020304" pitchFamily="18" charset="0"/>
              </a:rPr>
              <a:t>平成</a:t>
            </a:r>
            <a:r>
              <a:rPr lang="en-US" altLang="ja-JP" sz="2200" dirty="0" smtClean="0">
                <a:latin typeface="Century" panose="02040604050505020304" pitchFamily="18" charset="0"/>
              </a:rPr>
              <a:t>26</a:t>
            </a:r>
            <a:r>
              <a:rPr lang="ja-JP" altLang="en-US" sz="2200" dirty="0" smtClean="0">
                <a:latin typeface="Century" panose="02040604050505020304" pitchFamily="18" charset="0"/>
              </a:rPr>
              <a:t>年</a:t>
            </a:r>
            <a:r>
              <a:rPr lang="en-US" altLang="ja-JP" sz="2200" dirty="0" smtClean="0">
                <a:latin typeface="Century" panose="02040604050505020304" pitchFamily="18" charset="0"/>
              </a:rPr>
              <a:t>8</a:t>
            </a:r>
            <a:r>
              <a:rPr lang="ja-JP" altLang="en-US" sz="2200" dirty="0" smtClean="0">
                <a:latin typeface="Century" panose="02040604050505020304" pitchFamily="18" charset="0"/>
              </a:rPr>
              <a:t>月</a:t>
            </a:r>
            <a:r>
              <a:rPr lang="en-US" altLang="ja-JP" sz="2200" dirty="0" smtClean="0">
                <a:latin typeface="Century" panose="02040604050505020304" pitchFamily="18" charset="0"/>
              </a:rPr>
              <a:t>21</a:t>
            </a:r>
            <a:r>
              <a:rPr lang="ja-JP" altLang="en-US" sz="2200" dirty="0" smtClean="0">
                <a:latin typeface="Century" panose="02040604050505020304" pitchFamily="18" charset="0"/>
              </a:rPr>
              <a:t>日～</a:t>
            </a:r>
            <a:r>
              <a:rPr lang="en-US" altLang="ja-JP" sz="2200" dirty="0">
                <a:latin typeface="Century" panose="02040604050505020304" pitchFamily="18" charset="0"/>
              </a:rPr>
              <a:t> </a:t>
            </a:r>
            <a:r>
              <a:rPr lang="en-US" altLang="ja-JP" sz="2200" dirty="0" smtClean="0">
                <a:latin typeface="Century" panose="02040604050505020304" pitchFamily="18" charset="0"/>
              </a:rPr>
              <a:t>8</a:t>
            </a:r>
            <a:r>
              <a:rPr lang="ja-JP" altLang="en-US" sz="2200" dirty="0" smtClean="0">
                <a:latin typeface="Century" panose="02040604050505020304" pitchFamily="18" charset="0"/>
              </a:rPr>
              <a:t>月</a:t>
            </a:r>
            <a:r>
              <a:rPr lang="en-US" altLang="ja-JP" sz="2200" dirty="0" smtClean="0">
                <a:latin typeface="Century" panose="02040604050505020304" pitchFamily="18" charset="0"/>
              </a:rPr>
              <a:t>27</a:t>
            </a:r>
            <a:r>
              <a:rPr lang="ja-JP" altLang="en-US" sz="2200" dirty="0" smtClean="0">
                <a:latin typeface="Century" panose="02040604050505020304" pitchFamily="18" charset="0"/>
              </a:rPr>
              <a:t>日</a:t>
            </a:r>
            <a:endParaRPr lang="en-US" altLang="ja-JP" sz="2200" b="1" dirty="0" smtClean="0">
              <a:latin typeface="Century" panose="02040604050505020304" pitchFamily="18" charset="0"/>
            </a:endParaRPr>
          </a:p>
        </p:txBody>
      </p:sp>
      <p:sp>
        <p:nvSpPr>
          <p:cNvPr id="14" name="コンテンツ プレースホルダー 2"/>
          <p:cNvSpPr txBox="1">
            <a:spLocks/>
          </p:cNvSpPr>
          <p:nvPr/>
        </p:nvSpPr>
        <p:spPr>
          <a:xfrm>
            <a:off x="507201" y="4765238"/>
            <a:ext cx="8385279" cy="10801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0" indent="0" algn="ctr">
              <a:spcBef>
                <a:spcPts val="600"/>
              </a:spcBef>
              <a:buFont typeface="Arial" panose="020B0604020202020204" pitchFamily="34" charset="0"/>
              <a:buNone/>
              <a:tabLst>
                <a:tab pos="539750" algn="l"/>
              </a:tabLst>
            </a:pPr>
            <a:endParaRPr lang="en-US" altLang="ja-JP" sz="2800" b="1" dirty="0" smtClean="0"/>
          </a:p>
        </p:txBody>
      </p:sp>
      <p:sp>
        <p:nvSpPr>
          <p:cNvPr id="15" name="タイトル 1"/>
          <p:cNvSpPr txBox="1">
            <a:spLocks/>
          </p:cNvSpPr>
          <p:nvPr/>
        </p:nvSpPr>
        <p:spPr>
          <a:xfrm>
            <a:off x="37662" y="117892"/>
            <a:ext cx="9106337" cy="648000"/>
          </a:xfrm>
          <a:prstGeom prst="rect">
            <a:avLst/>
          </a:prstGeom>
          <a:solidFill>
            <a:srgbClr val="FFCCFF"/>
          </a:solidFill>
        </p:spPr>
        <p:txBody>
          <a:bodyPr vert="horz" lIns="91440" tIns="45720" rIns="91440" bIns="45720"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r>
              <a:rPr lang="en-US" altLang="ja-JP" sz="3000" dirty="0" smtClean="0">
                <a:solidFill>
                  <a:prstClr val="black"/>
                </a:solidFill>
                <a:latin typeface="Century" panose="02040604050505020304" pitchFamily="18" charset="0"/>
                <a:ea typeface="+mn-ea"/>
              </a:rPr>
              <a:t>5-3. </a:t>
            </a:r>
            <a:r>
              <a:rPr lang="ja-JP" altLang="en-US" sz="3000" dirty="0" smtClean="0">
                <a:solidFill>
                  <a:prstClr val="black"/>
                </a:solidFill>
                <a:latin typeface="Century" panose="02040604050505020304" pitchFamily="18" charset="0"/>
                <a:ea typeface="+mn-ea"/>
              </a:rPr>
              <a:t>交流計画例</a:t>
            </a:r>
            <a:r>
              <a:rPr lang="en-US" altLang="ja-JP" sz="3000" dirty="0" smtClean="0">
                <a:solidFill>
                  <a:prstClr val="black"/>
                </a:solidFill>
                <a:latin typeface="Century" panose="02040604050505020304" pitchFamily="18" charset="0"/>
                <a:ea typeface="+mn-ea"/>
              </a:rPr>
              <a:t>[</a:t>
            </a:r>
            <a:r>
              <a:rPr lang="ja-JP" altLang="en-US" sz="3000" dirty="0" smtClean="0">
                <a:solidFill>
                  <a:prstClr val="black"/>
                </a:solidFill>
                <a:latin typeface="Century" panose="02040604050505020304" pitchFamily="18" charset="0"/>
                <a:ea typeface="+mn-ea"/>
              </a:rPr>
              <a:t>科学技術体験</a:t>
            </a:r>
            <a:r>
              <a:rPr lang="ja-JP" altLang="en-US" sz="2800" dirty="0" smtClean="0">
                <a:solidFill>
                  <a:prstClr val="black"/>
                </a:solidFill>
                <a:latin typeface="Century" panose="02040604050505020304" pitchFamily="18" charset="0"/>
              </a:rPr>
              <a:t>コース</a:t>
            </a:r>
            <a:r>
              <a:rPr lang="en-US" altLang="ja-JP" sz="2800" dirty="0">
                <a:solidFill>
                  <a:prstClr val="black"/>
                </a:solidFill>
                <a:latin typeface="Century" panose="02040604050505020304" pitchFamily="18" charset="0"/>
              </a:rPr>
              <a:t>:</a:t>
            </a:r>
            <a:r>
              <a:rPr lang="ja-JP" altLang="en-US" sz="3000" dirty="0" smtClean="0">
                <a:solidFill>
                  <a:prstClr val="black"/>
                </a:solidFill>
                <a:latin typeface="Century" panose="02040604050505020304" pitchFamily="18" charset="0"/>
                <a:ea typeface="+mn-ea"/>
              </a:rPr>
              <a:t>法政大学</a:t>
            </a:r>
            <a:r>
              <a:rPr lang="en-US" altLang="ja-JP" sz="3000" dirty="0" smtClean="0">
                <a:solidFill>
                  <a:prstClr val="black"/>
                </a:solidFill>
                <a:latin typeface="Century" panose="02040604050505020304" pitchFamily="18" charset="0"/>
                <a:ea typeface="+mn-ea"/>
              </a:rPr>
              <a:t>]</a:t>
            </a:r>
            <a:endParaRPr lang="ja-JP" altLang="en-US" sz="3000" dirty="0">
              <a:solidFill>
                <a:prstClr val="black"/>
              </a:solidFill>
              <a:latin typeface="Century" panose="02040604050505020304" pitchFamily="18" charset="0"/>
              <a:ea typeface="+mn-ea"/>
            </a:endParaRPr>
          </a:p>
        </p:txBody>
      </p:sp>
      <p:sp>
        <p:nvSpPr>
          <p:cNvPr id="2" name="正方形/長方形 1"/>
          <p:cNvSpPr/>
          <p:nvPr/>
        </p:nvSpPr>
        <p:spPr>
          <a:xfrm>
            <a:off x="507201" y="5128047"/>
            <a:ext cx="8200885" cy="1107996"/>
          </a:xfrm>
          <a:prstGeom prst="rect">
            <a:avLst/>
          </a:prstGeom>
        </p:spPr>
        <p:txBody>
          <a:bodyPr wrap="square">
            <a:spAutoFit/>
          </a:bodyPr>
          <a:lstStyle/>
          <a:p>
            <a:r>
              <a:rPr lang="ja-JP" altLang="en-US" sz="2200" dirty="0"/>
              <a:t>日本とベトナム</a:t>
            </a:r>
            <a:r>
              <a:rPr lang="ja-JP" altLang="en-US" sz="2200" dirty="0" smtClean="0"/>
              <a:t>の高校生が</a:t>
            </a:r>
            <a:r>
              <a:rPr lang="ja-JP" altLang="en-US" sz="2200" dirty="0"/>
              <a:t>協力</a:t>
            </a:r>
            <a:r>
              <a:rPr lang="ja-JP" altLang="en-US" sz="2200" dirty="0" smtClean="0"/>
              <a:t>して高大連携による理系</a:t>
            </a:r>
            <a:r>
              <a:rPr lang="ja-JP" altLang="en-US" sz="2200" dirty="0"/>
              <a:t>分野の体験授業に取り組み，先端研究につながる基礎的な研究領域を体験的に習得するとともに，英語による国際連携の体験を</a:t>
            </a:r>
            <a:r>
              <a:rPr lang="ja-JP" altLang="en-US" sz="2200" dirty="0" smtClean="0"/>
              <a:t>得る目的で実施</a:t>
            </a:r>
            <a:endParaRPr lang="ja-JP" altLang="en-US" sz="2200" dirty="0"/>
          </a:p>
        </p:txBody>
      </p:sp>
      <p:pic>
        <p:nvPicPr>
          <p:cNvPr id="6" name="図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16217" y="1979337"/>
            <a:ext cx="1905001" cy="1905001"/>
          </a:xfrm>
          <a:prstGeom prst="rect">
            <a:avLst/>
          </a:prstGeom>
        </p:spPr>
      </p:pic>
      <p:pic>
        <p:nvPicPr>
          <p:cNvPr id="11" name="図 1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47944" y="1979338"/>
            <a:ext cx="2857500" cy="1905000"/>
          </a:xfrm>
          <a:prstGeom prst="rect">
            <a:avLst/>
          </a:prstGeom>
        </p:spPr>
      </p:pic>
      <p:sp>
        <p:nvSpPr>
          <p:cNvPr id="12" name="正方形/長方形 11"/>
          <p:cNvSpPr/>
          <p:nvPr/>
        </p:nvSpPr>
        <p:spPr>
          <a:xfrm>
            <a:off x="7021938" y="6266821"/>
            <a:ext cx="797665" cy="338554"/>
          </a:xfrm>
          <a:prstGeom prst="rect">
            <a:avLst/>
          </a:prstGeom>
        </p:spPr>
        <p:txBody>
          <a:bodyPr wrap="square">
            <a:spAutoFit/>
          </a:bodyPr>
          <a:lstStyle/>
          <a:p>
            <a:r>
              <a:rPr lang="ja-JP" altLang="en-US" sz="1600" dirty="0" smtClean="0"/>
              <a:t>など</a:t>
            </a:r>
            <a:endParaRPr lang="ja-JP" altLang="en-US" sz="1600" dirty="0"/>
          </a:p>
        </p:txBody>
      </p:sp>
      <p:pic>
        <p:nvPicPr>
          <p:cNvPr id="16" name="図 1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486303" y="1960407"/>
            <a:ext cx="2885897" cy="1923931"/>
          </a:xfrm>
          <a:prstGeom prst="rect">
            <a:avLst/>
          </a:prstGeom>
        </p:spPr>
      </p:pic>
      <p:sp>
        <p:nvSpPr>
          <p:cNvPr id="5" name="正方形/長方形 4"/>
          <p:cNvSpPr/>
          <p:nvPr/>
        </p:nvSpPr>
        <p:spPr>
          <a:xfrm>
            <a:off x="2193348" y="6236043"/>
            <a:ext cx="4828590" cy="369332"/>
          </a:xfrm>
          <a:prstGeom prst="rect">
            <a:avLst/>
          </a:prstGeom>
        </p:spPr>
        <p:txBody>
          <a:bodyPr wrap="square">
            <a:spAutoFit/>
          </a:bodyPr>
          <a:lstStyle/>
          <a:p>
            <a:r>
              <a:rPr lang="en-US" altLang="ja-JP" dirty="0"/>
              <a:t>https://</a:t>
            </a:r>
            <a:r>
              <a:rPr lang="en-US" altLang="ja-JP" dirty="0" smtClean="0"/>
              <a:t>ssp.jst.go.jp/report2015/k_vol117.html</a:t>
            </a:r>
            <a:r>
              <a:rPr lang="ja-JP" altLang="en-US" dirty="0" smtClean="0"/>
              <a:t>　</a:t>
            </a:r>
            <a:endParaRPr lang="ja-JP" altLang="en-US" dirty="0"/>
          </a:p>
        </p:txBody>
      </p:sp>
      <p:sp>
        <p:nvSpPr>
          <p:cNvPr id="17" name="正方形/長方形 16"/>
          <p:cNvSpPr/>
          <p:nvPr/>
        </p:nvSpPr>
        <p:spPr>
          <a:xfrm>
            <a:off x="3716287" y="4110967"/>
            <a:ext cx="2736305" cy="584775"/>
          </a:xfrm>
          <a:prstGeom prst="rect">
            <a:avLst/>
          </a:prstGeom>
        </p:spPr>
        <p:txBody>
          <a:bodyPr wrap="square">
            <a:spAutoFit/>
          </a:bodyPr>
          <a:lstStyle/>
          <a:p>
            <a:r>
              <a:rPr lang="ja-JP" altLang="en-US" sz="1600" dirty="0" smtClean="0"/>
              <a:t>法政大学の授業</a:t>
            </a:r>
            <a:r>
              <a:rPr lang="ja-JP" altLang="en-US" sz="1600" dirty="0"/>
              <a:t>「</a:t>
            </a:r>
            <a:r>
              <a:rPr lang="en-US" altLang="ja-JP" sz="1600" dirty="0"/>
              <a:t>Wearable Technology</a:t>
            </a:r>
            <a:r>
              <a:rPr lang="ja-JP" altLang="en-US" sz="1600" dirty="0"/>
              <a:t>」</a:t>
            </a:r>
            <a:r>
              <a:rPr lang="ja-JP" altLang="en-US" sz="1600" dirty="0" smtClean="0"/>
              <a:t>を共同で受講</a:t>
            </a:r>
            <a:endParaRPr lang="ja-JP" altLang="en-US" sz="1600" dirty="0"/>
          </a:p>
        </p:txBody>
      </p:sp>
    </p:spTree>
    <p:extLst>
      <p:ext uri="{BB962C8B-B14F-4D97-AF65-F5344CB8AC3E}">
        <p14:creationId xmlns:p14="http://schemas.microsoft.com/office/powerpoint/2010/main" val="329461591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a:xfrm>
            <a:off x="346301" y="1455731"/>
            <a:ext cx="8669247" cy="504056"/>
          </a:xfrm>
        </p:spPr>
        <p:txBody>
          <a:bodyPr>
            <a:noAutofit/>
          </a:bodyPr>
          <a:lstStyle/>
          <a:p>
            <a:pPr marL="0" indent="0">
              <a:spcBef>
                <a:spcPts val="600"/>
              </a:spcBef>
              <a:buNone/>
              <a:tabLst>
                <a:tab pos="266700" algn="l"/>
                <a:tab pos="1524000" algn="l"/>
              </a:tabLst>
            </a:pPr>
            <a:r>
              <a:rPr lang="ja-JP" altLang="en-US" sz="2200" dirty="0" err="1">
                <a:latin typeface="Century" panose="02040604050505020304" pitchFamily="18" charset="0"/>
              </a:rPr>
              <a:t>招</a:t>
            </a:r>
            <a:r>
              <a:rPr lang="ja-JP" altLang="en-US" sz="2200" dirty="0" err="1" smtClean="0">
                <a:latin typeface="Century" panose="02040604050505020304" pitchFamily="18" charset="0"/>
              </a:rPr>
              <a:t>へい</a:t>
            </a:r>
            <a:r>
              <a:rPr lang="ja-JP" altLang="en-US" sz="2200" dirty="0" smtClean="0">
                <a:latin typeface="Century" panose="02040604050505020304" pitchFamily="18" charset="0"/>
              </a:rPr>
              <a:t>者</a:t>
            </a:r>
            <a:r>
              <a:rPr lang="en-US" altLang="ja-JP" sz="2200" dirty="0" smtClean="0">
                <a:latin typeface="Century" panose="02040604050505020304" pitchFamily="18" charset="0"/>
              </a:rPr>
              <a:t>:</a:t>
            </a:r>
            <a:r>
              <a:rPr lang="ja-JP" altLang="en-US" sz="2200" dirty="0">
                <a:latin typeface="Century" panose="02040604050505020304" pitchFamily="18" charset="0"/>
              </a:rPr>
              <a:t>タイ・モンクット王工科大学</a:t>
            </a:r>
            <a:r>
              <a:rPr lang="ja-JP" altLang="en-US" sz="2200" dirty="0" smtClean="0">
                <a:latin typeface="Century" panose="02040604050505020304" pitchFamily="18" charset="0"/>
              </a:rPr>
              <a:t>トンブリ校の学部生３名</a:t>
            </a:r>
            <a:endParaRPr lang="ja-JP" altLang="en-US" sz="2800" dirty="0"/>
          </a:p>
          <a:p>
            <a:pPr marL="0" indent="0" algn="ctr">
              <a:spcBef>
                <a:spcPts val="600"/>
              </a:spcBef>
              <a:buNone/>
              <a:tabLst>
                <a:tab pos="266700" algn="l"/>
                <a:tab pos="1524000" algn="l"/>
              </a:tabLst>
            </a:pPr>
            <a:endParaRPr lang="ja-JP" altLang="en-US" sz="2800" dirty="0"/>
          </a:p>
          <a:p>
            <a:pPr marL="0" indent="0" algn="ctr">
              <a:spcBef>
                <a:spcPts val="600"/>
              </a:spcBef>
              <a:buNone/>
              <a:tabLst>
                <a:tab pos="266700" algn="l"/>
                <a:tab pos="1524000" algn="l"/>
              </a:tabLst>
            </a:pPr>
            <a:endParaRPr lang="en-US" altLang="ja-JP" sz="2800" b="1" dirty="0" smtClean="0"/>
          </a:p>
        </p:txBody>
      </p:sp>
      <p:pic>
        <p:nvPicPr>
          <p:cNvPr id="4" name="Picture 2" descr="ロゴ150"/>
          <p:cNvPicPr>
            <a:picLocks noChangeAspect="1" noChangeArrowheads="1"/>
          </p:cNvPicPr>
          <p:nvPr/>
        </p:nvPicPr>
        <p:blipFill>
          <a:blip r:embed="rId2" cstate="print">
            <a:extLst>
              <a:ext uri="{28A0092B-C50C-407E-A947-70E740481C1C}">
                <a14:useLocalDpi xmlns:a14="http://schemas.microsoft.com/office/drawing/2010/main" val="0"/>
              </a:ext>
            </a:extLst>
          </a:blip>
          <a:srcRect r="46738" b="52669"/>
          <a:stretch>
            <a:fillRect/>
          </a:stretch>
        </p:blipFill>
        <p:spPr bwMode="auto">
          <a:xfrm>
            <a:off x="10782" y="6236043"/>
            <a:ext cx="139065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スライド番号プレースホルダー 5"/>
          <p:cNvSpPr>
            <a:spLocks noGrp="1"/>
          </p:cNvSpPr>
          <p:nvPr>
            <p:ph type="sldNum" sz="quarter" idx="4294967295"/>
          </p:nvPr>
        </p:nvSpPr>
        <p:spPr>
          <a:xfrm>
            <a:off x="6553200" y="6356350"/>
            <a:ext cx="2133600" cy="365125"/>
          </a:xfrm>
        </p:spPr>
        <p:txBody>
          <a:bodyPr/>
          <a:lstStyle/>
          <a:p>
            <a:fld id="{CA642128-72FB-424E-9BB4-D20EF38568C4}" type="slidenum">
              <a:rPr lang="ja-JP" altLang="en-US" smtClean="0">
                <a:solidFill>
                  <a:prstClr val="black">
                    <a:tint val="75000"/>
                  </a:prstClr>
                </a:solidFill>
              </a:rPr>
              <a:pPr/>
              <a:t>9</a:t>
            </a:fld>
            <a:endParaRPr lang="ja-JP" altLang="en-US" dirty="0">
              <a:solidFill>
                <a:prstClr val="black">
                  <a:tint val="75000"/>
                </a:prstClr>
              </a:solidFill>
            </a:endParaRPr>
          </a:p>
        </p:txBody>
      </p:sp>
      <p:sp>
        <p:nvSpPr>
          <p:cNvPr id="11" name="タイトル 1"/>
          <p:cNvSpPr txBox="1">
            <a:spLocks/>
          </p:cNvSpPr>
          <p:nvPr/>
        </p:nvSpPr>
        <p:spPr>
          <a:xfrm>
            <a:off x="82178" y="116632"/>
            <a:ext cx="8964488" cy="648000"/>
          </a:xfrm>
          <a:prstGeom prst="rect">
            <a:avLst/>
          </a:prstGeom>
          <a:solidFill>
            <a:srgbClr val="FFCCFF"/>
          </a:solidFill>
        </p:spPr>
        <p:txBody>
          <a:bodyPr vert="horz" lIns="91440" tIns="45720" rIns="91440" bIns="45720"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r>
              <a:rPr lang="en-US" altLang="ja-JP" sz="3200" dirty="0" smtClean="0">
                <a:solidFill>
                  <a:prstClr val="black"/>
                </a:solidFill>
                <a:latin typeface="Century" panose="02040604050505020304" pitchFamily="18" charset="0"/>
                <a:ea typeface="+mn-ea"/>
              </a:rPr>
              <a:t>5-3. </a:t>
            </a:r>
            <a:r>
              <a:rPr lang="ja-JP" altLang="en-US" sz="3200" dirty="0" smtClean="0">
                <a:solidFill>
                  <a:prstClr val="black"/>
                </a:solidFill>
                <a:latin typeface="Century" panose="02040604050505020304" pitchFamily="18" charset="0"/>
                <a:ea typeface="+mn-ea"/>
              </a:rPr>
              <a:t>交流計画例 </a:t>
            </a:r>
            <a:r>
              <a:rPr lang="en-US" altLang="ja-JP" sz="3200" dirty="0" smtClean="0">
                <a:solidFill>
                  <a:prstClr val="black"/>
                </a:solidFill>
                <a:latin typeface="Century" panose="02040604050505020304" pitchFamily="18" charset="0"/>
                <a:ea typeface="+mn-ea"/>
              </a:rPr>
              <a:t>[</a:t>
            </a:r>
            <a:r>
              <a:rPr lang="ja-JP" altLang="en-US" sz="3200" dirty="0" smtClean="0">
                <a:solidFill>
                  <a:prstClr val="black"/>
                </a:solidFill>
                <a:latin typeface="Century" panose="02040604050505020304" pitchFamily="18" charset="0"/>
                <a:ea typeface="+mn-ea"/>
              </a:rPr>
              <a:t>共同研究コース</a:t>
            </a:r>
            <a:r>
              <a:rPr lang="en-US" altLang="ja-JP" sz="3200" dirty="0" smtClean="0">
                <a:solidFill>
                  <a:prstClr val="black"/>
                </a:solidFill>
                <a:latin typeface="Century" panose="02040604050505020304" pitchFamily="18" charset="0"/>
                <a:ea typeface="+mn-ea"/>
              </a:rPr>
              <a:t>:</a:t>
            </a:r>
            <a:r>
              <a:rPr lang="ja-JP" altLang="en-US" sz="3200" dirty="0" smtClean="0">
                <a:solidFill>
                  <a:prstClr val="black"/>
                </a:solidFill>
                <a:latin typeface="Century" panose="02040604050505020304" pitchFamily="18" charset="0"/>
                <a:ea typeface="+mn-ea"/>
              </a:rPr>
              <a:t> 金沢大学</a:t>
            </a:r>
            <a:r>
              <a:rPr lang="en-US" altLang="ja-JP" sz="3200" dirty="0" smtClean="0">
                <a:solidFill>
                  <a:prstClr val="black"/>
                </a:solidFill>
                <a:latin typeface="Century" panose="02040604050505020304" pitchFamily="18" charset="0"/>
                <a:ea typeface="+mn-ea"/>
              </a:rPr>
              <a:t>]</a:t>
            </a:r>
            <a:endParaRPr lang="ja-JP" altLang="en-US" sz="3200" dirty="0">
              <a:solidFill>
                <a:prstClr val="black"/>
              </a:solidFill>
              <a:latin typeface="Century" panose="02040604050505020304" pitchFamily="18" charset="0"/>
              <a:ea typeface="+mn-ea"/>
            </a:endParaRPr>
          </a:p>
        </p:txBody>
      </p:sp>
      <p:sp>
        <p:nvSpPr>
          <p:cNvPr id="13" name="コンテンツ プレースホルダー 2"/>
          <p:cNvSpPr txBox="1">
            <a:spLocks/>
          </p:cNvSpPr>
          <p:nvPr/>
        </p:nvSpPr>
        <p:spPr>
          <a:xfrm>
            <a:off x="348854" y="4802343"/>
            <a:ext cx="8543626" cy="10801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0" indent="0">
              <a:spcBef>
                <a:spcPts val="600"/>
              </a:spcBef>
              <a:buNone/>
              <a:tabLst>
                <a:tab pos="266700" algn="l"/>
                <a:tab pos="1524000" algn="l"/>
              </a:tabLst>
            </a:pPr>
            <a:r>
              <a:rPr lang="ja-JP" altLang="en-US" sz="2200" dirty="0"/>
              <a:t>チタン合金や培養骨芽細胞を使った新規骨代替材料の開発を目的とした共同研究を推進することを目的しており、滞在中に進捗報告、最新情報交換、そして今後の課題や計画の確認を</a:t>
            </a:r>
            <a:r>
              <a:rPr lang="ja-JP" altLang="en-US" sz="2200" dirty="0" smtClean="0"/>
              <a:t>行った。</a:t>
            </a:r>
            <a:r>
              <a:rPr lang="ja-JP" altLang="en-US" sz="2800" dirty="0" smtClean="0"/>
              <a:t>　</a:t>
            </a:r>
          </a:p>
          <a:p>
            <a:pPr marL="0" indent="0" algn="ctr">
              <a:spcBef>
                <a:spcPts val="600"/>
              </a:spcBef>
              <a:buNone/>
              <a:tabLst>
                <a:tab pos="266700" algn="l"/>
                <a:tab pos="1524000" algn="l"/>
              </a:tabLst>
            </a:pPr>
            <a:r>
              <a:rPr lang="en-US" altLang="ja-JP" sz="1800" dirty="0"/>
              <a:t>https://ssp.jst.go.jp/report/k_vol242.html</a:t>
            </a:r>
            <a:endParaRPr lang="ja-JP" altLang="en-US" sz="1800" dirty="0" smtClean="0"/>
          </a:p>
          <a:p>
            <a:pPr marL="0" indent="0" algn="ctr">
              <a:spcBef>
                <a:spcPts val="600"/>
              </a:spcBef>
              <a:buFont typeface="Arial" panose="020B0604020202020204" pitchFamily="34" charset="0"/>
              <a:buNone/>
              <a:tabLst>
                <a:tab pos="266700" algn="l"/>
                <a:tab pos="1524000" algn="l"/>
              </a:tabLst>
            </a:pPr>
            <a:endParaRPr lang="ja-JP" altLang="en-US" sz="2800" dirty="0" smtClean="0"/>
          </a:p>
          <a:p>
            <a:pPr marL="0" indent="0" algn="ctr">
              <a:spcBef>
                <a:spcPts val="600"/>
              </a:spcBef>
              <a:buFont typeface="Arial" panose="020B0604020202020204" pitchFamily="34" charset="0"/>
              <a:buNone/>
              <a:tabLst>
                <a:tab pos="266700" algn="l"/>
                <a:tab pos="1524000" algn="l"/>
              </a:tabLst>
            </a:pPr>
            <a:endParaRPr lang="ja-JP" altLang="en-US" sz="2800" dirty="0" smtClean="0"/>
          </a:p>
          <a:p>
            <a:pPr marL="0" indent="0" algn="ctr">
              <a:spcBef>
                <a:spcPts val="600"/>
              </a:spcBef>
              <a:buFont typeface="Arial" panose="020B0604020202020204" pitchFamily="34" charset="0"/>
              <a:buNone/>
              <a:tabLst>
                <a:tab pos="539750" algn="l"/>
              </a:tabLst>
            </a:pPr>
            <a:endParaRPr lang="en-US" altLang="ja-JP" sz="2800" b="1" dirty="0" smtClean="0"/>
          </a:p>
        </p:txBody>
      </p:sp>
      <p:sp>
        <p:nvSpPr>
          <p:cNvPr id="14" name="コンテンツ プレースホルダー 2"/>
          <p:cNvSpPr txBox="1">
            <a:spLocks/>
          </p:cNvSpPr>
          <p:nvPr/>
        </p:nvSpPr>
        <p:spPr>
          <a:xfrm>
            <a:off x="346301" y="915671"/>
            <a:ext cx="5760640" cy="54006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0" indent="0">
              <a:spcBef>
                <a:spcPts val="600"/>
              </a:spcBef>
              <a:buFont typeface="Arial" panose="020B0604020202020204" pitchFamily="34" charset="0"/>
              <a:buNone/>
              <a:tabLst>
                <a:tab pos="266700" algn="l"/>
                <a:tab pos="1524000" algn="l"/>
              </a:tabLst>
            </a:pPr>
            <a:r>
              <a:rPr lang="ja-JP" altLang="en-US" sz="2200" dirty="0" smtClean="0"/>
              <a:t>実施</a:t>
            </a:r>
            <a:r>
              <a:rPr lang="ja-JP" altLang="en-US" sz="2200" dirty="0" smtClean="0">
                <a:latin typeface="Century" panose="02040604050505020304" pitchFamily="18" charset="0"/>
              </a:rPr>
              <a:t>期間</a:t>
            </a:r>
            <a:r>
              <a:rPr lang="en-US" altLang="ja-JP" sz="2200" dirty="0" smtClean="0">
                <a:latin typeface="Century" panose="02040604050505020304" pitchFamily="18" charset="0"/>
              </a:rPr>
              <a:t>: </a:t>
            </a:r>
            <a:r>
              <a:rPr lang="ja-JP" altLang="en-US" sz="2200" dirty="0" smtClean="0">
                <a:latin typeface="Century" panose="02040604050505020304" pitchFamily="18" charset="0"/>
              </a:rPr>
              <a:t>平成</a:t>
            </a:r>
            <a:r>
              <a:rPr lang="en-US" altLang="ja-JP" sz="2200" dirty="0" smtClean="0">
                <a:latin typeface="Century" panose="02040604050505020304" pitchFamily="18" charset="0"/>
              </a:rPr>
              <a:t>26</a:t>
            </a:r>
            <a:r>
              <a:rPr lang="ja-JP" altLang="en-US" sz="2200" dirty="0" smtClean="0">
                <a:latin typeface="Century" panose="02040604050505020304" pitchFamily="18" charset="0"/>
              </a:rPr>
              <a:t>年</a:t>
            </a:r>
            <a:r>
              <a:rPr lang="en-US" altLang="ja-JP" sz="2200" dirty="0" smtClean="0">
                <a:latin typeface="Century" panose="02040604050505020304" pitchFamily="18" charset="0"/>
              </a:rPr>
              <a:t>1</a:t>
            </a:r>
            <a:r>
              <a:rPr lang="ja-JP" altLang="en-US" sz="2200" dirty="0" smtClean="0">
                <a:latin typeface="Century" panose="02040604050505020304" pitchFamily="18" charset="0"/>
              </a:rPr>
              <a:t>月</a:t>
            </a:r>
            <a:r>
              <a:rPr lang="en-US" altLang="ja-JP" sz="2200" dirty="0" smtClean="0">
                <a:latin typeface="Century" panose="02040604050505020304" pitchFamily="18" charset="0"/>
              </a:rPr>
              <a:t>11</a:t>
            </a:r>
            <a:r>
              <a:rPr lang="ja-JP" altLang="en-US" sz="2200" dirty="0" smtClean="0">
                <a:latin typeface="Century" panose="02040604050505020304" pitchFamily="18" charset="0"/>
              </a:rPr>
              <a:t>日～</a:t>
            </a:r>
            <a:r>
              <a:rPr lang="en-US" altLang="ja-JP" sz="2200" dirty="0" smtClean="0">
                <a:latin typeface="Century" panose="02040604050505020304" pitchFamily="18" charset="0"/>
              </a:rPr>
              <a:t>1</a:t>
            </a:r>
            <a:r>
              <a:rPr lang="ja-JP" altLang="en-US" sz="2200" dirty="0" smtClean="0">
                <a:latin typeface="Century" panose="02040604050505020304" pitchFamily="18" charset="0"/>
              </a:rPr>
              <a:t>月</a:t>
            </a:r>
            <a:r>
              <a:rPr lang="en-US" altLang="ja-JP" sz="2200" dirty="0" smtClean="0">
                <a:latin typeface="Century" panose="02040604050505020304" pitchFamily="18" charset="0"/>
              </a:rPr>
              <a:t>24</a:t>
            </a:r>
            <a:r>
              <a:rPr lang="ja-JP" altLang="en-US" sz="2200" dirty="0" smtClean="0">
                <a:latin typeface="Century" panose="02040604050505020304" pitchFamily="18" charset="0"/>
              </a:rPr>
              <a:t>日</a:t>
            </a:r>
            <a:endParaRPr lang="en-US" altLang="ja-JP" sz="2200" b="1" dirty="0" smtClean="0">
              <a:latin typeface="Century" panose="02040604050505020304" pitchFamily="18" charset="0"/>
            </a:endParaRPr>
          </a:p>
        </p:txBody>
      </p:sp>
      <p:sp>
        <p:nvSpPr>
          <p:cNvPr id="15" name="テキスト ボックス 14"/>
          <p:cNvSpPr txBox="1"/>
          <p:nvPr/>
        </p:nvSpPr>
        <p:spPr>
          <a:xfrm>
            <a:off x="4564422" y="4253562"/>
            <a:ext cx="4328058" cy="338554"/>
          </a:xfrm>
          <a:prstGeom prst="rect">
            <a:avLst/>
          </a:prstGeom>
          <a:noFill/>
        </p:spPr>
        <p:txBody>
          <a:bodyPr wrap="square" rtlCol="0">
            <a:spAutoFit/>
          </a:bodyPr>
          <a:lstStyle/>
          <a:p>
            <a:pPr>
              <a:spcBef>
                <a:spcPts val="600"/>
              </a:spcBef>
              <a:tabLst>
                <a:tab pos="266700" algn="l"/>
                <a:tab pos="1524000" algn="l"/>
              </a:tabLst>
            </a:pPr>
            <a:r>
              <a:rPr lang="ja-JP" altLang="en-US" sz="1600" dirty="0" smtClean="0"/>
              <a:t>細胞</a:t>
            </a:r>
            <a:r>
              <a:rPr lang="ja-JP" altLang="en-US" sz="1600" dirty="0"/>
              <a:t>培養実験のトレーニングを受けるタイ学生</a:t>
            </a:r>
          </a:p>
        </p:txBody>
      </p:sp>
      <p:sp>
        <p:nvSpPr>
          <p:cNvPr id="5" name="正方形/長方形 4"/>
          <p:cNvSpPr/>
          <p:nvPr/>
        </p:nvSpPr>
        <p:spPr>
          <a:xfrm>
            <a:off x="1160928" y="4298763"/>
            <a:ext cx="3177579" cy="338554"/>
          </a:xfrm>
          <a:prstGeom prst="rect">
            <a:avLst/>
          </a:prstGeom>
        </p:spPr>
        <p:txBody>
          <a:bodyPr wrap="square">
            <a:spAutoFit/>
          </a:bodyPr>
          <a:lstStyle/>
          <a:p>
            <a:r>
              <a:rPr lang="ja-JP" altLang="en-US" sz="1600" dirty="0" smtClean="0"/>
              <a:t>学生同士のグループミーティング</a:t>
            </a:r>
            <a:endParaRPr lang="ja-JP" altLang="en-US" sz="1600" dirty="0"/>
          </a:p>
        </p:txBody>
      </p:sp>
      <p:pic>
        <p:nvPicPr>
          <p:cNvPr id="6" name="図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32040" y="2125693"/>
            <a:ext cx="2814205" cy="2113781"/>
          </a:xfrm>
          <a:prstGeom prst="rect">
            <a:avLst/>
          </a:prstGeom>
        </p:spPr>
      </p:pic>
      <p:pic>
        <p:nvPicPr>
          <p:cNvPr id="7" name="図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414376" y="2195180"/>
            <a:ext cx="2740450" cy="2058382"/>
          </a:xfrm>
          <a:prstGeom prst="rect">
            <a:avLst/>
          </a:prstGeom>
        </p:spPr>
      </p:pic>
    </p:spTree>
    <p:extLst>
      <p:ext uri="{BB962C8B-B14F-4D97-AF65-F5344CB8AC3E}">
        <p14:creationId xmlns:p14="http://schemas.microsoft.com/office/powerpoint/2010/main" val="2814396037"/>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_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entury"/>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entury"/>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entury"/>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otalTime>4622</TotalTime>
  <Words>1051</Words>
  <Application>Microsoft Office PowerPoint</Application>
  <PresentationFormat>画面に合わせる (4:3)</PresentationFormat>
  <Paragraphs>203</Paragraphs>
  <Slides>16</Slides>
  <Notes>3</Notes>
  <HiddenSlides>0</HiddenSlides>
  <MMClips>0</MMClips>
  <ScaleCrop>false</ScaleCrop>
  <HeadingPairs>
    <vt:vector size="4" baseType="variant">
      <vt:variant>
        <vt:lpstr>テーマ</vt:lpstr>
      </vt:variant>
      <vt:variant>
        <vt:i4>3</vt:i4>
      </vt:variant>
      <vt:variant>
        <vt:lpstr>スライド タイトル</vt:lpstr>
      </vt:variant>
      <vt:variant>
        <vt:i4>16</vt:i4>
      </vt:variant>
    </vt:vector>
  </HeadingPairs>
  <TitlesOfParts>
    <vt:vector size="19" baseType="lpstr">
      <vt:lpstr>Office ​​テーマ</vt:lpstr>
      <vt:lpstr>1_Office ​​テーマ</vt:lpstr>
      <vt:lpstr>2_Office ​​テーマ</vt:lpstr>
      <vt:lpstr> 日本・アジア青少年サイエンス交流事業 （さくらサイエンスプラン）  </vt:lpstr>
      <vt:lpstr>　1.   さくらサイエンスプランの目的</vt:lpstr>
      <vt:lpstr>　　2.　さくらサイエンスプランの招へい対象者</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「日・アジア青少年サイエンス交流事業（さくらサインスプラン） の概要及び今後の予定について</dc:title>
  <dc:creator>Eisuke FUTAMURA</dc:creator>
  <cp:lastModifiedBy>JST_USER</cp:lastModifiedBy>
  <cp:revision>336</cp:revision>
  <cp:lastPrinted>2016-06-27T05:34:45Z</cp:lastPrinted>
  <dcterms:created xsi:type="dcterms:W3CDTF">2014-04-13T12:54:35Z</dcterms:created>
  <dcterms:modified xsi:type="dcterms:W3CDTF">2016-06-28T03:50:22Z</dcterms:modified>
</cp:coreProperties>
</file>